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29.png" ContentType="image/png"/>
  <Override PartName="/ppt/media/image26.png" ContentType="image/png"/>
  <Override PartName="/ppt/media/image25.jpeg" ContentType="image/jpeg"/>
  <Override PartName="/ppt/media/image32.png" ContentType="image/png"/>
  <Override PartName="/ppt/media/image21.png" ContentType="image/png"/>
  <Override PartName="/ppt/media/image27.png" ContentType="image/png"/>
  <Override PartName="/ppt/media/image4.png" ContentType="image/png"/>
  <Override PartName="/ppt/media/image34.png" ContentType="image/png"/>
  <Override PartName="/ppt/media/image10.png" ContentType="image/png"/>
  <Override PartName="/ppt/media/image1.jpeg" ContentType="image/jpeg"/>
  <Override PartName="/ppt/media/image9.png" ContentType="image/png"/>
  <Override PartName="/ppt/media/image22.jpeg" ContentType="image/jpeg"/>
  <Override PartName="/ppt/media/image7.png" ContentType="image/png"/>
  <Override PartName="/ppt/media/image8.png" ContentType="image/png"/>
  <Override PartName="/ppt/media/image33.png" ContentType="image/png"/>
  <Override PartName="/ppt/media/image11.jpeg" ContentType="image/jpeg"/>
  <Override PartName="/ppt/media/image31.png" ContentType="image/png"/>
  <Override PartName="/ppt/media/image13.jpeg" ContentType="image/jpeg"/>
  <Override PartName="/ppt/media/image5.png" ContentType="image/png"/>
  <Override PartName="/ppt/media/image28.png" ContentType="image/png"/>
  <Override PartName="/ppt/media/image30.png" ContentType="image/png"/>
  <Override PartName="/ppt/media/image3.jpeg" ContentType="image/jpeg"/>
  <Override PartName="/ppt/media/image15.png" ContentType="image/png"/>
  <Override PartName="/ppt/media/image24.jpeg" ContentType="image/jpeg"/>
  <Override PartName="/ppt/media/image12.png" ContentType="image/png"/>
  <Override PartName="/ppt/media/image23.jpeg" ContentType="image/jpeg"/>
  <Override PartName="/ppt/media/image14.png" ContentType="image/png"/>
  <Override PartName="/ppt/media/image16.jpeg" ContentType="image/jpeg"/>
  <Override PartName="/ppt/media/image17.png" ContentType="image/png"/>
  <Override PartName="/ppt/media/image6.jpeg" ContentType="image/jpeg"/>
  <Override PartName="/ppt/media/image18.png" ContentType="image/png"/>
  <Override PartName="/ppt/media/image2.jpeg" ContentType="image/jpeg"/>
  <Override PartName="/ppt/media/image20.png" ContentType="image/png"/>
  <Override PartName="/ppt/media/image19.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7562850" cy="10688637"/>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3066F392-77F3-4626-8EEC-364834FCDEE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2336760" y="1143000"/>
            <a:ext cx="2184120" cy="3085920"/>
          </a:xfrm>
          <a:prstGeom prst="rect">
            <a:avLst/>
          </a:prstGeom>
        </p:spPr>
      </p:sp>
      <p:sp>
        <p:nvSpPr>
          <p:cNvPr id="52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30"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7E8862CB-A111-4C08-9108-6D4535DB4205}" type="slidenum">
              <a:rPr b="0" lang="en-US" sz="1200" spc="-1" strike="noStrike">
                <a:solidFill>
                  <a:srgbClr val="000000"/>
                </a:solidFill>
                <a:latin typeface="+mn-lt"/>
                <a:ea typeface="+mn-ea"/>
              </a:rPr>
              <a:t>28</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2336760" y="1143000"/>
            <a:ext cx="2184120" cy="3085920"/>
          </a:xfrm>
          <a:prstGeom prst="rect">
            <a:avLst/>
          </a:prstGeom>
        </p:spPr>
      </p:sp>
      <p:sp>
        <p:nvSpPr>
          <p:cNvPr id="5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Phiên bản 1</a:t>
            </a:r>
            <a:endParaRPr b="0" lang="en-US" sz="2000" spc="-1" strike="noStrike">
              <a:latin typeface="Arial"/>
            </a:endParaRPr>
          </a:p>
        </p:txBody>
      </p:sp>
      <p:sp>
        <p:nvSpPr>
          <p:cNvPr id="554"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560C11C-863F-4F7A-864A-820961BDCE5D}" type="slidenum">
              <a:rPr b="0" lang="en-US" sz="1200" spc="-1" strike="noStrike">
                <a:latin typeface="Times New Roman"/>
              </a:rPr>
              <a:t>28</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2336760" y="1143000"/>
            <a:ext cx="2184120" cy="3085920"/>
          </a:xfrm>
          <a:prstGeom prst="rect">
            <a:avLst/>
          </a:prstGeom>
        </p:spPr>
      </p:sp>
      <p:sp>
        <p:nvSpPr>
          <p:cNvPr id="5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57"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F29A3D1F-ED40-445E-B251-ECFD2A1E20AC}" type="slidenum">
              <a:rPr b="0" lang="en-US" sz="1200" spc="-1" strike="noStrike">
                <a:latin typeface="Times New Roman"/>
              </a:rPr>
              <a:t>28</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2336760" y="1143000"/>
            <a:ext cx="2184120" cy="3085920"/>
          </a:xfrm>
          <a:prstGeom prst="rect">
            <a:avLst/>
          </a:prstGeom>
        </p:spPr>
      </p:sp>
      <p:sp>
        <p:nvSpPr>
          <p:cNvPr id="55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60"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69AB056B-CAF1-4F16-9A93-8ADBDEA9845C}" type="slidenum">
              <a:rPr b="0" lang="en-US" sz="1200" spc="-1" strike="noStrike">
                <a:latin typeface="Times New Roman"/>
              </a:rPr>
              <a:t>28</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2336760" y="1143000"/>
            <a:ext cx="2184120" cy="3085920"/>
          </a:xfrm>
          <a:prstGeom prst="rect">
            <a:avLst/>
          </a:prstGeom>
        </p:spPr>
      </p:sp>
      <p:sp>
        <p:nvSpPr>
          <p:cNvPr id="56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63"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EA29138B-9570-41E2-AB82-CE739FFD1492}" type="slidenum">
              <a:rPr b="0" lang="en-US" sz="1200" spc="-1" strike="noStrike">
                <a:latin typeface="Times New Roman"/>
              </a:rPr>
              <a:t>28</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2336760" y="1143000"/>
            <a:ext cx="2184120" cy="3085920"/>
          </a:xfrm>
          <a:prstGeom prst="rect">
            <a:avLst/>
          </a:prstGeom>
        </p:spPr>
      </p:sp>
      <p:sp>
        <p:nvSpPr>
          <p:cNvPr id="565"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a:latin typeface="Arial"/>
              </a:rPr>
              <a:t>Slide này cần lưu ý có 2 số</a:t>
            </a:r>
            <a:endParaRPr b="0" lang="en-US" sz="2000" spc="-1" strike="noStrike">
              <a:latin typeface="Arial"/>
            </a:endParaRPr>
          </a:p>
        </p:txBody>
      </p:sp>
      <p:sp>
        <p:nvSpPr>
          <p:cNvPr id="566"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C8701A6D-4914-43F1-B31D-251FBC0E9735}" type="slidenum">
              <a:rPr b="0" lang="en-US" sz="1200" spc="-1" strike="noStrike">
                <a:latin typeface="Times New Roman"/>
              </a:rPr>
              <a:t>28</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2336760" y="1143000"/>
            <a:ext cx="2184120" cy="3085920"/>
          </a:xfrm>
          <a:prstGeom prst="rect">
            <a:avLst/>
          </a:prstGeom>
        </p:spPr>
      </p:sp>
      <p:sp>
        <p:nvSpPr>
          <p:cNvPr id="56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69"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D15F668F-70F7-4C75-B3F3-C42A0DD48C70}" type="slidenum">
              <a:rPr b="0" lang="en-US" sz="1200" spc="-1" strike="noStrike">
                <a:latin typeface="Times New Roman"/>
              </a:rPr>
              <a:t>28</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2336760" y="1143000"/>
            <a:ext cx="2184120" cy="3085920"/>
          </a:xfrm>
          <a:prstGeom prst="rect">
            <a:avLst/>
          </a:prstGeom>
        </p:spPr>
      </p:sp>
      <p:sp>
        <p:nvSpPr>
          <p:cNvPr id="57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72"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CC1F8E7E-0956-4CAE-AFE3-1850D7308422}" type="slidenum">
              <a:rPr b="0" lang="en-US" sz="1200" spc="-1" strike="noStrike">
                <a:latin typeface="Times New Roman"/>
              </a:rPr>
              <a:t>28</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2336760" y="1143000"/>
            <a:ext cx="2184120" cy="3085920"/>
          </a:xfrm>
          <a:prstGeom prst="rect">
            <a:avLst/>
          </a:prstGeom>
        </p:spPr>
      </p:sp>
      <p:sp>
        <p:nvSpPr>
          <p:cNvPr id="57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75"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BC5F5EEC-D444-4BA9-85E7-707B0F7A627A}" type="slidenum">
              <a:rPr b="0" lang="en-US" sz="1200" spc="-1" strike="noStrike">
                <a:latin typeface="Times New Roman"/>
              </a:rPr>
              <a:t>28</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2336760" y="1143000"/>
            <a:ext cx="2184120" cy="3085920"/>
          </a:xfrm>
          <a:prstGeom prst="rect">
            <a:avLst/>
          </a:prstGeom>
        </p:spPr>
      </p:sp>
      <p:sp>
        <p:nvSpPr>
          <p:cNvPr id="57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78"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C8C0D06F-6B72-4D1A-B88D-EF92B7EB84BD}" type="slidenum">
              <a:rPr b="0" lang="en-US" sz="1200" spc="-1" strike="noStrike">
                <a:latin typeface="Times New Roman"/>
              </a:rPr>
              <a:t>28</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2336760" y="1143000"/>
            <a:ext cx="2184120" cy="3085920"/>
          </a:xfrm>
          <a:prstGeom prst="rect">
            <a:avLst/>
          </a:prstGeom>
        </p:spPr>
      </p:sp>
      <p:sp>
        <p:nvSpPr>
          <p:cNvPr id="58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81"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CF2AA3EB-43E0-4DC1-8BD9-C2ACBEF34E49}" type="slidenum">
              <a:rPr b="0" lang="en-US" sz="1200" spc="-1" strike="noStrike">
                <a:latin typeface="Times New Roman"/>
              </a:rPr>
              <a:t>28</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2336760" y="1143000"/>
            <a:ext cx="2184120" cy="3085920"/>
          </a:xfrm>
          <a:prstGeom prst="rect">
            <a:avLst/>
          </a:prstGeom>
        </p:spPr>
      </p:sp>
      <p:sp>
        <p:nvSpPr>
          <p:cNvPr id="58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84"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129C4C0-89F6-4D28-B5F0-BE257C2D2B8D}" type="slidenum">
              <a:rPr b="0" lang="en-US" sz="1200" spc="-1" strike="noStrike">
                <a:latin typeface="Times New Roman"/>
              </a:rPr>
              <a:t>28</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2336760" y="1143000"/>
            <a:ext cx="2184120" cy="3085920"/>
          </a:xfrm>
          <a:prstGeom prst="rect">
            <a:avLst/>
          </a:prstGeom>
        </p:spPr>
      </p:sp>
      <p:sp>
        <p:nvSpPr>
          <p:cNvPr id="58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87"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BE76DC2D-48E0-4137-8C22-F49016F2FA99}" type="slidenum">
              <a:rPr b="0" lang="en-US" sz="1200" spc="-1" strike="noStrike">
                <a:latin typeface="Times New Roman"/>
              </a:rPr>
              <a:t>28</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2336760" y="1143000"/>
            <a:ext cx="2184120" cy="3085920"/>
          </a:xfrm>
          <a:prstGeom prst="rect">
            <a:avLst/>
          </a:prstGeom>
        </p:spPr>
      </p:sp>
      <p:sp>
        <p:nvSpPr>
          <p:cNvPr id="58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90"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2DFE9B9E-6722-4A09-91DC-C407134AC875}" type="slidenum">
              <a:rPr b="0" lang="en-US" sz="1200" spc="-1" strike="noStrike">
                <a:latin typeface="Times New Roman"/>
              </a:rPr>
              <a:t>28</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2336760" y="1143000"/>
            <a:ext cx="2184120" cy="3085920"/>
          </a:xfrm>
          <a:prstGeom prst="rect">
            <a:avLst/>
          </a:prstGeom>
        </p:spPr>
      </p:sp>
      <p:sp>
        <p:nvSpPr>
          <p:cNvPr id="59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93"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72918349-FABB-4512-92FC-CB99C85BCDEF}" type="slidenum">
              <a:rPr b="0" lang="en-US" sz="1200" spc="-1" strike="noStrike">
                <a:latin typeface="Times New Roman"/>
              </a:rPr>
              <a:t>28</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2336760" y="1143000"/>
            <a:ext cx="2184120" cy="3085920"/>
          </a:xfrm>
          <a:prstGeom prst="rect">
            <a:avLst/>
          </a:prstGeom>
        </p:spPr>
      </p:sp>
      <p:sp>
        <p:nvSpPr>
          <p:cNvPr id="59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96"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D9A5BFE-E143-477F-9E88-A1D3FB48EE53}" type="slidenum">
              <a:rPr b="0" lang="en-US" sz="1200" spc="-1" strike="noStrike">
                <a:latin typeface="Times New Roman"/>
              </a:rPr>
              <a:t>28</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2336760" y="1143000"/>
            <a:ext cx="2184120" cy="3085920"/>
          </a:xfrm>
          <a:prstGeom prst="rect">
            <a:avLst/>
          </a:prstGeom>
        </p:spPr>
      </p:sp>
      <p:sp>
        <p:nvSpPr>
          <p:cNvPr id="59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99"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310A43BB-6450-4409-804C-499344D64585}" type="slidenum">
              <a:rPr b="0" lang="en-US" sz="1200" spc="-1" strike="noStrike">
                <a:latin typeface="Times New Roman"/>
              </a:rPr>
              <a:t>28</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2336760" y="1143000"/>
            <a:ext cx="2184120" cy="3085920"/>
          </a:xfrm>
          <a:prstGeom prst="rect">
            <a:avLst/>
          </a:prstGeom>
        </p:spPr>
      </p:sp>
      <p:sp>
        <p:nvSpPr>
          <p:cNvPr id="60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02"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347E5162-129E-4696-9BBC-88C1BBF53A7A}" type="slidenum">
              <a:rPr b="0" lang="en-US" sz="1200" spc="-1" strike="noStrike">
                <a:latin typeface="Times New Roman"/>
              </a:rPr>
              <a:t>28</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2336760" y="1143000"/>
            <a:ext cx="2184120" cy="3085920"/>
          </a:xfrm>
          <a:prstGeom prst="rect">
            <a:avLst/>
          </a:prstGeom>
        </p:spPr>
      </p:sp>
      <p:sp>
        <p:nvSpPr>
          <p:cNvPr id="60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05"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6BE664AA-1364-4C81-BA20-BDC26E16ADA3}" type="slidenum">
              <a:rPr b="0" lang="en-US" sz="1200" spc="-1" strike="noStrike">
                <a:latin typeface="Times New Roman"/>
              </a:rPr>
              <a:t>28</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2336760" y="1143000"/>
            <a:ext cx="2184120" cy="3085920"/>
          </a:xfrm>
          <a:prstGeom prst="rect">
            <a:avLst/>
          </a:prstGeom>
        </p:spPr>
      </p:sp>
      <p:sp>
        <p:nvSpPr>
          <p:cNvPr id="60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08"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904391C0-6233-40BB-8CC8-14EC91E587A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2336760" y="1143000"/>
            <a:ext cx="2184120" cy="3085920"/>
          </a:xfrm>
          <a:prstGeom prst="rect">
            <a:avLst/>
          </a:prstGeom>
        </p:spPr>
      </p:sp>
      <p:sp>
        <p:nvSpPr>
          <p:cNvPr id="61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11"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C0421276-3E7F-4CF4-AFB0-5F37B512548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2336760" y="1143000"/>
            <a:ext cx="2184120" cy="3085920"/>
          </a:xfrm>
          <a:prstGeom prst="rect">
            <a:avLst/>
          </a:prstGeom>
        </p:spPr>
      </p:sp>
      <p:sp>
        <p:nvSpPr>
          <p:cNvPr id="5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Thư ngỏ (Phiên bản 2)</a:t>
            </a:r>
            <a:endParaRPr b="0" lang="en-US" sz="2000" spc="-1" strike="noStrike">
              <a:latin typeface="Arial"/>
            </a:endParaRPr>
          </a:p>
        </p:txBody>
      </p:sp>
      <p:sp>
        <p:nvSpPr>
          <p:cNvPr id="533"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D52B4E3B-2F09-4BF7-A48F-D82DD23C8CEE}" type="slidenum">
              <a:rPr b="0" lang="en-US" sz="1200" spc="-1" strike="noStrike">
                <a:solidFill>
                  <a:srgbClr val="000000"/>
                </a:solidFill>
                <a:latin typeface="+mn-lt"/>
                <a:ea typeface="+mn-ea"/>
              </a:rPr>
              <a:t>28</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2336760" y="1143000"/>
            <a:ext cx="2184120" cy="3085920"/>
          </a:xfrm>
          <a:prstGeom prst="rect">
            <a:avLst/>
          </a:prstGeom>
        </p:spPr>
      </p:sp>
      <p:sp>
        <p:nvSpPr>
          <p:cNvPr id="53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36"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FF43850D-4692-487A-B732-9D44DD5163C0}" type="slidenum">
              <a:rPr b="0" lang="en-US" sz="1200" spc="-1" strike="noStrike">
                <a:latin typeface="Times New Roman"/>
              </a:rPr>
              <a:t>28</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2336760" y="1143000"/>
            <a:ext cx="2184120" cy="3085920"/>
          </a:xfrm>
          <a:prstGeom prst="rect">
            <a:avLst/>
          </a:prstGeom>
        </p:spPr>
      </p:sp>
      <p:sp>
        <p:nvSpPr>
          <p:cNvPr id="53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39"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13B5287C-04EB-4ACC-A0C0-EA4E4A598478}" type="slidenum">
              <a:rPr b="0" lang="en-US" sz="1200" spc="-1" strike="noStrike">
                <a:latin typeface="Times New Roman"/>
              </a:rPr>
              <a:t>28</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2336760" y="1143000"/>
            <a:ext cx="2184120" cy="3085920"/>
          </a:xfrm>
          <a:prstGeom prst="rect">
            <a:avLst/>
          </a:prstGeom>
        </p:spPr>
      </p:sp>
      <p:sp>
        <p:nvSpPr>
          <p:cNvPr id="54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42"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F0FC261E-8491-4F18-B617-5BE99DC83501}" type="slidenum">
              <a:rPr b="0" lang="en-US" sz="1200" spc="-1" strike="noStrike">
                <a:latin typeface="Times New Roman"/>
              </a:rPr>
              <a:t>28</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2336760" y="1143000"/>
            <a:ext cx="2184120" cy="3085920"/>
          </a:xfrm>
          <a:prstGeom prst="rect">
            <a:avLst/>
          </a:prstGeom>
        </p:spPr>
      </p:sp>
      <p:sp>
        <p:nvSpPr>
          <p:cNvPr id="5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solidFill>
                  <a:srgbClr val="ff0000"/>
                </a:solidFill>
                <a:latin typeface="Arial"/>
              </a:rPr>
              <a:t>Định dạng chữ cho phần nội dung:</a:t>
            </a:r>
            <a:endParaRPr b="0" lang="en-US" sz="2000" spc="-1" strike="noStrike">
              <a:latin typeface="Arial"/>
            </a:endParaRPr>
          </a:p>
          <a:p>
            <a:pPr marL="216000" indent="-216000">
              <a:lnSpc>
                <a:spcPct val="100000"/>
              </a:lnSpc>
            </a:pPr>
            <a:r>
              <a:rPr b="0" lang="en-US" sz="2000" spc="-1" strike="noStrike">
                <a:solidFill>
                  <a:srgbClr val="ff0000"/>
                </a:solidFill>
                <a:latin typeface="Arial"/>
              </a:rPr>
              <a:t>Font: Tahoma, Regular</a:t>
            </a:r>
            <a:endParaRPr b="0" lang="en-US" sz="2000" spc="-1" strike="noStrike">
              <a:latin typeface="Arial"/>
            </a:endParaRPr>
          </a:p>
          <a:p>
            <a:pPr marL="216000" indent="-216000">
              <a:lnSpc>
                <a:spcPct val="100000"/>
              </a:lnSpc>
            </a:pPr>
            <a:r>
              <a:rPr b="0" lang="en-US" sz="2000" spc="-1" strike="noStrike">
                <a:solidFill>
                  <a:srgbClr val="ff0000"/>
                </a:solidFill>
                <a:latin typeface="Arial"/>
              </a:rPr>
              <a:t>Size: 12</a:t>
            </a:r>
            <a:endParaRPr b="0" lang="en-US" sz="2000" spc="-1" strike="noStrike">
              <a:latin typeface="Arial"/>
            </a:endParaRPr>
          </a:p>
          <a:p>
            <a:pPr marL="216000" indent="-216000">
              <a:lnSpc>
                <a:spcPct val="100000"/>
              </a:lnSpc>
            </a:pPr>
            <a:r>
              <a:rPr b="0" lang="en-US" sz="2000" spc="-1" strike="noStrike">
                <a:solidFill>
                  <a:srgbClr val="ff0000"/>
                </a:solidFill>
                <a:latin typeface="Arial"/>
              </a:rPr>
              <a:t>Line Spacing: 1.5</a:t>
            </a:r>
            <a:endParaRPr b="0" lang="en-US" sz="2000" spc="-1" strike="noStrike">
              <a:latin typeface="Arial"/>
            </a:endParaRPr>
          </a:p>
        </p:txBody>
      </p:sp>
      <p:sp>
        <p:nvSpPr>
          <p:cNvPr id="545"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D77F6A5F-C7FC-4331-8424-E8668323C9BC}" type="slidenum">
              <a:rPr b="0" lang="en-US" sz="1200" spc="-1" strike="noStrike">
                <a:solidFill>
                  <a:srgbClr val="000000"/>
                </a:solidFill>
                <a:latin typeface="+mn-lt"/>
                <a:ea typeface="+mn-ea"/>
              </a:rPr>
              <a:t>28</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2336760" y="1143000"/>
            <a:ext cx="2184120" cy="3085920"/>
          </a:xfrm>
          <a:prstGeom prst="rect">
            <a:avLst/>
          </a:prstGeom>
        </p:spPr>
      </p:sp>
      <p:sp>
        <p:nvSpPr>
          <p:cNvPr id="5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Phiên bản 1</a:t>
            </a:r>
            <a:endParaRPr b="0" lang="en-US" sz="1200" spc="-1" strike="noStrike">
              <a:latin typeface="Arial"/>
            </a:endParaRPr>
          </a:p>
        </p:txBody>
      </p:sp>
      <p:sp>
        <p:nvSpPr>
          <p:cNvPr id="548"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81E4A5E5-3A13-43E0-9499-35E9718681B4}" type="slidenum">
              <a:rPr b="0" lang="en-US" sz="1200" spc="-1" strike="noStrike">
                <a:solidFill>
                  <a:srgbClr val="000000"/>
                </a:solidFill>
                <a:latin typeface="+mn-lt"/>
                <a:ea typeface="+mn-ea"/>
              </a:rPr>
              <a:t>28</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2336760" y="1143000"/>
            <a:ext cx="2184120" cy="3085920"/>
          </a:xfrm>
          <a:prstGeom prst="rect">
            <a:avLst/>
          </a:prstGeom>
        </p:spPr>
      </p:sp>
      <p:sp>
        <p:nvSpPr>
          <p:cNvPr id="55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551"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51A140C1-230B-4B7F-B150-0B9FF6E5966E}" type="slidenum">
              <a:rPr b="0" lang="en-US" sz="1200" spc="-1" strike="noStrike">
                <a:latin typeface="Times New Roman"/>
              </a:rPr>
              <a:t>28</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378000" y="250092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28" name="PlaceHolder 3"/>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1"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2"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3" name="PlaceHolder 5"/>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3780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6" name="PlaceHolder 3"/>
          <p:cNvSpPr>
            <a:spLocks noGrp="1"/>
          </p:cNvSpPr>
          <p:nvPr>
            <p:ph type="body"/>
          </p:nvPr>
        </p:nvSpPr>
        <p:spPr>
          <a:xfrm>
            <a:off x="267912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7" name="PlaceHolder 4"/>
          <p:cNvSpPr>
            <a:spLocks noGrp="1"/>
          </p:cNvSpPr>
          <p:nvPr>
            <p:ph type="body"/>
          </p:nvPr>
        </p:nvSpPr>
        <p:spPr>
          <a:xfrm>
            <a:off x="49806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8" name="PlaceHolder 5"/>
          <p:cNvSpPr>
            <a:spLocks noGrp="1"/>
          </p:cNvSpPr>
          <p:nvPr>
            <p:ph type="body"/>
          </p:nvPr>
        </p:nvSpPr>
        <p:spPr>
          <a:xfrm>
            <a:off x="3780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39" name="PlaceHolder 6"/>
          <p:cNvSpPr>
            <a:spLocks noGrp="1"/>
          </p:cNvSpPr>
          <p:nvPr>
            <p:ph type="body"/>
          </p:nvPr>
        </p:nvSpPr>
        <p:spPr>
          <a:xfrm>
            <a:off x="267912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40" name="PlaceHolder 7"/>
          <p:cNvSpPr>
            <a:spLocks noGrp="1"/>
          </p:cNvSpPr>
          <p:nvPr>
            <p:ph type="body"/>
          </p:nvPr>
        </p:nvSpPr>
        <p:spPr>
          <a:xfrm>
            <a:off x="49806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378000" y="2500920"/>
            <a:ext cx="6806160" cy="619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378000" y="2500920"/>
            <a:ext cx="68061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52"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67360" y="1749240"/>
            <a:ext cx="6428160" cy="1724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57"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58"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378000" y="2500920"/>
            <a:ext cx="6806160" cy="619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61"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62" name="PlaceHolder 4"/>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65"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66" name="PlaceHolder 4"/>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378000" y="250092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69" name="PlaceHolder 3"/>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2"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3"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4" name="PlaceHolder 5"/>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3780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7" name="PlaceHolder 3"/>
          <p:cNvSpPr>
            <a:spLocks noGrp="1"/>
          </p:cNvSpPr>
          <p:nvPr>
            <p:ph type="body"/>
          </p:nvPr>
        </p:nvSpPr>
        <p:spPr>
          <a:xfrm>
            <a:off x="267912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8" name="PlaceHolder 4"/>
          <p:cNvSpPr>
            <a:spLocks noGrp="1"/>
          </p:cNvSpPr>
          <p:nvPr>
            <p:ph type="body"/>
          </p:nvPr>
        </p:nvSpPr>
        <p:spPr>
          <a:xfrm>
            <a:off x="49806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79" name="PlaceHolder 5"/>
          <p:cNvSpPr>
            <a:spLocks noGrp="1"/>
          </p:cNvSpPr>
          <p:nvPr>
            <p:ph type="body"/>
          </p:nvPr>
        </p:nvSpPr>
        <p:spPr>
          <a:xfrm>
            <a:off x="3780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80" name="PlaceHolder 6"/>
          <p:cNvSpPr>
            <a:spLocks noGrp="1"/>
          </p:cNvSpPr>
          <p:nvPr>
            <p:ph type="body"/>
          </p:nvPr>
        </p:nvSpPr>
        <p:spPr>
          <a:xfrm>
            <a:off x="267912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81" name="PlaceHolder 7"/>
          <p:cNvSpPr>
            <a:spLocks noGrp="1"/>
          </p:cNvSpPr>
          <p:nvPr>
            <p:ph type="body"/>
          </p:nvPr>
        </p:nvSpPr>
        <p:spPr>
          <a:xfrm>
            <a:off x="49806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378000" y="2500920"/>
            <a:ext cx="6806160" cy="6198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378000" y="2500920"/>
            <a:ext cx="68061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93"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378000" y="2500920"/>
            <a:ext cx="68061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67360" y="1749240"/>
            <a:ext cx="6428160" cy="1724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98"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99"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102"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03" name="PlaceHolder 4"/>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06"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07" name="PlaceHolder 4"/>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378000" y="250092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0" name="PlaceHolder 3"/>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3"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4"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5" name="PlaceHolder 5"/>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3780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8" name="PlaceHolder 3"/>
          <p:cNvSpPr>
            <a:spLocks noGrp="1"/>
          </p:cNvSpPr>
          <p:nvPr>
            <p:ph type="body"/>
          </p:nvPr>
        </p:nvSpPr>
        <p:spPr>
          <a:xfrm>
            <a:off x="267912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19" name="PlaceHolder 4"/>
          <p:cNvSpPr>
            <a:spLocks noGrp="1"/>
          </p:cNvSpPr>
          <p:nvPr>
            <p:ph type="body"/>
          </p:nvPr>
        </p:nvSpPr>
        <p:spPr>
          <a:xfrm>
            <a:off x="4980600" y="250092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20" name="PlaceHolder 5"/>
          <p:cNvSpPr>
            <a:spLocks noGrp="1"/>
          </p:cNvSpPr>
          <p:nvPr>
            <p:ph type="body"/>
          </p:nvPr>
        </p:nvSpPr>
        <p:spPr>
          <a:xfrm>
            <a:off x="3780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21" name="PlaceHolder 6"/>
          <p:cNvSpPr>
            <a:spLocks noGrp="1"/>
          </p:cNvSpPr>
          <p:nvPr>
            <p:ph type="body"/>
          </p:nvPr>
        </p:nvSpPr>
        <p:spPr>
          <a:xfrm>
            <a:off x="267912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22" name="PlaceHolder 7"/>
          <p:cNvSpPr>
            <a:spLocks noGrp="1"/>
          </p:cNvSpPr>
          <p:nvPr>
            <p:ph type="body"/>
          </p:nvPr>
        </p:nvSpPr>
        <p:spPr>
          <a:xfrm>
            <a:off x="4980600" y="5738760"/>
            <a:ext cx="219132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11"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67360" y="1749240"/>
            <a:ext cx="6428160" cy="1724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16" name="PlaceHolder 3"/>
          <p:cNvSpPr>
            <a:spLocks noGrp="1"/>
          </p:cNvSpPr>
          <p:nvPr>
            <p:ph type="body"/>
          </p:nvPr>
        </p:nvSpPr>
        <p:spPr>
          <a:xfrm>
            <a:off x="386568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17" name="PlaceHolder 4"/>
          <p:cNvSpPr>
            <a:spLocks noGrp="1"/>
          </p:cNvSpPr>
          <p:nvPr>
            <p:ph type="body"/>
          </p:nvPr>
        </p:nvSpPr>
        <p:spPr>
          <a:xfrm>
            <a:off x="37800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378000" y="2500920"/>
            <a:ext cx="3321360" cy="6198840"/>
          </a:xfrm>
          <a:prstGeom prst="rect">
            <a:avLst/>
          </a:prstGeom>
        </p:spPr>
        <p:txBody>
          <a:bodyPr lIns="0" rIns="0" tIns="0" bIns="0">
            <a:normAutofit/>
          </a:bodyPr>
          <a:p>
            <a:endParaRPr b="0" lang="en-US" sz="2320" spc="-1" strike="noStrike">
              <a:solidFill>
                <a:srgbClr val="000000"/>
              </a:solidFill>
              <a:latin typeface="Calibri"/>
            </a:endParaRPr>
          </a:p>
        </p:txBody>
      </p:sp>
      <p:sp>
        <p:nvSpPr>
          <p:cNvPr id="20"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21" name="PlaceHolder 4"/>
          <p:cNvSpPr>
            <a:spLocks noGrp="1"/>
          </p:cNvSpPr>
          <p:nvPr>
            <p:ph type="body"/>
          </p:nvPr>
        </p:nvSpPr>
        <p:spPr>
          <a:xfrm>
            <a:off x="3865680" y="573876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67360" y="1749240"/>
            <a:ext cx="6428160" cy="37209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37800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24" name="PlaceHolder 3"/>
          <p:cNvSpPr>
            <a:spLocks noGrp="1"/>
          </p:cNvSpPr>
          <p:nvPr>
            <p:ph type="body"/>
          </p:nvPr>
        </p:nvSpPr>
        <p:spPr>
          <a:xfrm>
            <a:off x="3865680" y="2500920"/>
            <a:ext cx="3321360" cy="2956680"/>
          </a:xfrm>
          <a:prstGeom prst="rect">
            <a:avLst/>
          </a:prstGeom>
        </p:spPr>
        <p:txBody>
          <a:bodyPr lIns="0" rIns="0" tIns="0" bIns="0">
            <a:normAutofit/>
          </a:bodyPr>
          <a:p>
            <a:endParaRPr b="0" lang="en-US" sz="2320" spc="-1" strike="noStrike">
              <a:solidFill>
                <a:srgbClr val="000000"/>
              </a:solidFill>
              <a:latin typeface="Calibri"/>
            </a:endParaRPr>
          </a:p>
        </p:txBody>
      </p:sp>
      <p:sp>
        <p:nvSpPr>
          <p:cNvPr id="25" name="PlaceHolder 4"/>
          <p:cNvSpPr>
            <a:spLocks noGrp="1"/>
          </p:cNvSpPr>
          <p:nvPr>
            <p:ph type="body"/>
          </p:nvPr>
        </p:nvSpPr>
        <p:spPr>
          <a:xfrm>
            <a:off x="378000" y="5738760"/>
            <a:ext cx="6806160" cy="2956680"/>
          </a:xfrm>
          <a:prstGeom prst="rect">
            <a:avLst/>
          </a:prstGeom>
        </p:spPr>
        <p:txBody>
          <a:bodyPr lIns="0" rIns="0" tIns="0" bIns="0">
            <a:normAutofit/>
          </a:bodyPr>
          <a:p>
            <a:endParaRPr b="0" lang="en-US" sz="232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67360" y="1749240"/>
            <a:ext cx="6428160" cy="3720960"/>
          </a:xfrm>
          <a:prstGeom prst="rect">
            <a:avLst/>
          </a:prstGeom>
        </p:spPr>
        <p:txBody>
          <a:bodyPr anchor="b">
            <a:noAutofit/>
          </a:bodyPr>
          <a:p>
            <a:pPr algn="ctr">
              <a:lnSpc>
                <a:spcPct val="90000"/>
              </a:lnSpc>
            </a:pPr>
            <a:r>
              <a:rPr b="0" lang="en-US" sz="4970" spc="-1" strike="noStrike">
                <a:solidFill>
                  <a:srgbClr val="000000"/>
                </a:solidFill>
                <a:latin typeface="Calibri Light"/>
              </a:rPr>
              <a:t>Click to edit Master title style</a:t>
            </a:r>
            <a:endParaRPr b="0" lang="en-US" sz="4970" spc="-1" strike="noStrike">
              <a:solidFill>
                <a:srgbClr val="000000"/>
              </a:solidFill>
              <a:latin typeface="Calibri"/>
            </a:endParaRPr>
          </a:p>
        </p:txBody>
      </p:sp>
      <p:sp>
        <p:nvSpPr>
          <p:cNvPr id="1" name="PlaceHolder 2"/>
          <p:cNvSpPr>
            <a:spLocks noGrp="1"/>
          </p:cNvSpPr>
          <p:nvPr>
            <p:ph type="dt"/>
          </p:nvPr>
        </p:nvSpPr>
        <p:spPr>
          <a:xfrm>
            <a:off x="519840" y="9906840"/>
            <a:ext cx="1701360" cy="568800"/>
          </a:xfrm>
          <a:prstGeom prst="rect">
            <a:avLst/>
          </a:prstGeom>
        </p:spPr>
        <p:txBody>
          <a:bodyPr anchor="ctr">
            <a:noAutofit/>
          </a:bodyPr>
          <a:p>
            <a:pPr>
              <a:lnSpc>
                <a:spcPct val="100000"/>
              </a:lnSpc>
            </a:pPr>
            <a:fld id="{2C0CD2E2-6C39-4FAC-BC53-CA2C2E4F0460}" type="datetime">
              <a:rPr b="0" lang="en-US" sz="1000" spc="-1" strike="noStrike">
                <a:solidFill>
                  <a:srgbClr val="8b8b8b"/>
                </a:solidFill>
                <a:latin typeface="Calibri"/>
              </a:rPr>
              <a:t>9/26/21</a:t>
            </a:fld>
            <a:endParaRPr b="0" lang="en-US" sz="1000" spc="-1" strike="noStrike">
              <a:latin typeface="Times New Roman"/>
            </a:endParaRPr>
          </a:p>
        </p:txBody>
      </p:sp>
      <p:sp>
        <p:nvSpPr>
          <p:cNvPr id="2" name="PlaceHolder 3"/>
          <p:cNvSpPr>
            <a:spLocks noGrp="1"/>
          </p:cNvSpPr>
          <p:nvPr>
            <p:ph type="ftr"/>
          </p:nvPr>
        </p:nvSpPr>
        <p:spPr>
          <a:xfrm>
            <a:off x="2505240" y="9906840"/>
            <a:ext cx="2552040" cy="56880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5341320" y="9906840"/>
            <a:ext cx="1701360" cy="568800"/>
          </a:xfrm>
          <a:prstGeom prst="rect">
            <a:avLst/>
          </a:prstGeom>
        </p:spPr>
        <p:txBody>
          <a:bodyPr anchor="ctr">
            <a:noAutofit/>
          </a:bodyPr>
          <a:p>
            <a:pPr algn="r">
              <a:lnSpc>
                <a:spcPct val="100000"/>
              </a:lnSpc>
            </a:pPr>
            <a:fld id="{97E23DD8-CCD6-438C-BE5B-35F8214561E3}" type="slidenum">
              <a:rPr b="0" lang="en-US" sz="1000" spc="-1" strike="noStrike">
                <a:solidFill>
                  <a:srgbClr val="8b8b8b"/>
                </a:solidFill>
                <a:latin typeface="Calibri"/>
              </a:rPr>
              <a:t>&lt;number&gt;</a:t>
            </a:fld>
            <a:endParaRPr b="0" lang="en-US" sz="1000" spc="-1" strike="noStrike">
              <a:latin typeface="Times New Roman"/>
            </a:endParaRPr>
          </a:p>
        </p:txBody>
      </p:sp>
      <p:sp>
        <p:nvSpPr>
          <p:cNvPr id="4" name="PlaceHolder 5"/>
          <p:cNvSpPr>
            <a:spLocks noGrp="1"/>
          </p:cNvSpPr>
          <p:nvPr>
            <p:ph type="body"/>
          </p:nvPr>
        </p:nvSpPr>
        <p:spPr>
          <a:xfrm>
            <a:off x="378000" y="2500920"/>
            <a:ext cx="6806160" cy="61988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320" spc="-1" strike="noStrike">
                <a:solidFill>
                  <a:srgbClr val="000000"/>
                </a:solidFill>
                <a:latin typeface="Calibri"/>
              </a:rPr>
              <a:t>Click to edit the outline text format</a:t>
            </a:r>
            <a:endParaRPr b="0" lang="en-US" sz="232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660" spc="-1" strike="noStrike">
                <a:solidFill>
                  <a:srgbClr val="000000"/>
                </a:solidFill>
                <a:latin typeface="Calibri"/>
              </a:rPr>
              <a:t>Second Outline Level</a:t>
            </a:r>
            <a:endParaRPr b="0" lang="en-US" sz="166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490" spc="-1" strike="noStrike">
                <a:solidFill>
                  <a:srgbClr val="000000"/>
                </a:solidFill>
                <a:latin typeface="Calibri"/>
              </a:rPr>
              <a:t>Third Outline Level</a:t>
            </a:r>
            <a:endParaRPr b="0" lang="en-US" sz="149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490" spc="-1" strike="noStrike">
                <a:solidFill>
                  <a:srgbClr val="000000"/>
                </a:solidFill>
                <a:latin typeface="Calibri"/>
              </a:rPr>
              <a:t>Fourth Outline Level</a:t>
            </a:r>
            <a:endParaRPr b="0" lang="en-US" sz="149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9840" y="569160"/>
            <a:ext cx="6522480" cy="2065680"/>
          </a:xfrm>
          <a:prstGeom prst="rect">
            <a:avLst/>
          </a:prstGeom>
        </p:spPr>
        <p:txBody>
          <a:bodyPr anchor="ctr">
            <a:noAutofit/>
          </a:bodyPr>
          <a:p>
            <a:pPr>
              <a:lnSpc>
                <a:spcPct val="90000"/>
              </a:lnSpc>
            </a:pPr>
            <a:r>
              <a:rPr b="0" lang="en-US" sz="3640" spc="-1" strike="noStrike">
                <a:solidFill>
                  <a:srgbClr val="000000"/>
                </a:solidFill>
                <a:latin typeface="Calibri Light"/>
              </a:rPr>
              <a:t>Click to edit Master title style</a:t>
            </a:r>
            <a:endParaRPr b="0" lang="en-US" sz="3640" spc="-1" strike="noStrike">
              <a:solidFill>
                <a:srgbClr val="000000"/>
              </a:solidFill>
              <a:latin typeface="Calibri"/>
            </a:endParaRPr>
          </a:p>
        </p:txBody>
      </p:sp>
      <p:sp>
        <p:nvSpPr>
          <p:cNvPr id="42" name="PlaceHolder 2"/>
          <p:cNvSpPr>
            <a:spLocks noGrp="1"/>
          </p:cNvSpPr>
          <p:nvPr>
            <p:ph type="body"/>
          </p:nvPr>
        </p:nvSpPr>
        <p:spPr>
          <a:xfrm>
            <a:off x="519840" y="2845440"/>
            <a:ext cx="6522480" cy="6781320"/>
          </a:xfrm>
          <a:prstGeom prst="rect">
            <a:avLst/>
          </a:prstGeom>
        </p:spPr>
        <p:txBody>
          <a:bodyPr>
            <a:noAutofit/>
          </a:bodyPr>
          <a:p>
            <a:pPr marL="189000" indent="-188640">
              <a:lnSpc>
                <a:spcPct val="90000"/>
              </a:lnSpc>
              <a:spcBef>
                <a:spcPts val="828"/>
              </a:spcBef>
              <a:buClr>
                <a:srgbClr val="000000"/>
              </a:buClr>
              <a:buFont typeface="Arial"/>
              <a:buChar char="•"/>
            </a:pPr>
            <a:r>
              <a:rPr b="0" lang="en-US" sz="2320" spc="-1" strike="noStrike">
                <a:solidFill>
                  <a:srgbClr val="000000"/>
                </a:solidFill>
                <a:latin typeface="Calibri"/>
              </a:rPr>
              <a:t>Click to edit Master text styles</a:t>
            </a:r>
            <a:endParaRPr b="0" lang="en-US" sz="2320" spc="-1" strike="noStrike">
              <a:solidFill>
                <a:srgbClr val="000000"/>
              </a:solidFill>
              <a:latin typeface="Calibri"/>
            </a:endParaRPr>
          </a:p>
          <a:p>
            <a:pPr lvl="1" marL="567360" indent="-188640">
              <a:lnSpc>
                <a:spcPct val="90000"/>
              </a:lnSpc>
              <a:spcBef>
                <a:spcPts val="414"/>
              </a:spcBef>
              <a:buClr>
                <a:srgbClr val="000000"/>
              </a:buClr>
              <a:buFont typeface="Arial"/>
              <a:buChar char="•"/>
            </a:pPr>
            <a:r>
              <a:rPr b="0" lang="en-US" sz="1990" spc="-1" strike="noStrike">
                <a:solidFill>
                  <a:srgbClr val="000000"/>
                </a:solidFill>
                <a:latin typeface="Calibri"/>
              </a:rPr>
              <a:t>Second level</a:t>
            </a:r>
            <a:endParaRPr b="0" lang="en-US" sz="1990" spc="-1" strike="noStrike">
              <a:solidFill>
                <a:srgbClr val="000000"/>
              </a:solidFill>
              <a:latin typeface="Calibri"/>
            </a:endParaRPr>
          </a:p>
          <a:p>
            <a:pPr lvl="2" marL="945360" indent="-188640">
              <a:lnSpc>
                <a:spcPct val="90000"/>
              </a:lnSpc>
              <a:spcBef>
                <a:spcPts val="414"/>
              </a:spcBef>
              <a:buClr>
                <a:srgbClr val="000000"/>
              </a:buClr>
              <a:buFont typeface="Arial"/>
              <a:buChar char="•"/>
            </a:pPr>
            <a:r>
              <a:rPr b="0" lang="en-US" sz="1660" spc="-1" strike="noStrike">
                <a:solidFill>
                  <a:srgbClr val="000000"/>
                </a:solidFill>
                <a:latin typeface="Calibri"/>
              </a:rPr>
              <a:t>Third level</a:t>
            </a:r>
            <a:endParaRPr b="0" lang="en-US" sz="1660" spc="-1" strike="noStrike">
              <a:solidFill>
                <a:srgbClr val="000000"/>
              </a:solidFill>
              <a:latin typeface="Calibri"/>
            </a:endParaRPr>
          </a:p>
          <a:p>
            <a:pPr lvl="3" marL="1323360" indent="-188640">
              <a:lnSpc>
                <a:spcPct val="90000"/>
              </a:lnSpc>
              <a:spcBef>
                <a:spcPts val="414"/>
              </a:spcBef>
              <a:buClr>
                <a:srgbClr val="000000"/>
              </a:buClr>
              <a:buFont typeface="Arial"/>
              <a:buChar char="•"/>
            </a:pPr>
            <a:r>
              <a:rPr b="0" lang="en-US" sz="1490" spc="-1" strike="noStrike">
                <a:solidFill>
                  <a:srgbClr val="000000"/>
                </a:solidFill>
                <a:latin typeface="Calibri"/>
              </a:rPr>
              <a:t>Fourth level</a:t>
            </a:r>
            <a:endParaRPr b="0" lang="en-US" sz="1490" spc="-1" strike="noStrike">
              <a:solidFill>
                <a:srgbClr val="000000"/>
              </a:solidFill>
              <a:latin typeface="Calibri"/>
            </a:endParaRPr>
          </a:p>
          <a:p>
            <a:pPr lvl="4" marL="1701720" indent="-188640">
              <a:lnSpc>
                <a:spcPct val="90000"/>
              </a:lnSpc>
              <a:spcBef>
                <a:spcPts val="414"/>
              </a:spcBef>
              <a:buClr>
                <a:srgbClr val="000000"/>
              </a:buClr>
              <a:buFont typeface="Arial"/>
              <a:buChar char="•"/>
            </a:pPr>
            <a:r>
              <a:rPr b="0" lang="en-US" sz="1490" spc="-1" strike="noStrike">
                <a:solidFill>
                  <a:srgbClr val="000000"/>
                </a:solidFill>
                <a:latin typeface="Calibri"/>
              </a:rPr>
              <a:t>Fifth level</a:t>
            </a:r>
            <a:endParaRPr b="0" lang="en-US" sz="1490" spc="-1" strike="noStrike">
              <a:solidFill>
                <a:srgbClr val="000000"/>
              </a:solidFill>
              <a:latin typeface="Calibri"/>
            </a:endParaRPr>
          </a:p>
        </p:txBody>
      </p:sp>
      <p:sp>
        <p:nvSpPr>
          <p:cNvPr id="43" name="PlaceHolder 3"/>
          <p:cNvSpPr>
            <a:spLocks noGrp="1"/>
          </p:cNvSpPr>
          <p:nvPr>
            <p:ph type="dt"/>
          </p:nvPr>
        </p:nvSpPr>
        <p:spPr>
          <a:xfrm>
            <a:off x="519840" y="9906840"/>
            <a:ext cx="1701360" cy="568800"/>
          </a:xfrm>
          <a:prstGeom prst="rect">
            <a:avLst/>
          </a:prstGeom>
        </p:spPr>
        <p:txBody>
          <a:bodyPr anchor="ctr">
            <a:noAutofit/>
          </a:bodyPr>
          <a:p>
            <a:pPr>
              <a:lnSpc>
                <a:spcPct val="100000"/>
              </a:lnSpc>
            </a:pPr>
            <a:fld id="{583AD6DF-42B9-4D55-8E68-D7E7EF6DD162}" type="datetime">
              <a:rPr b="0" lang="en-US" sz="1000" spc="-1" strike="noStrike">
                <a:solidFill>
                  <a:srgbClr val="8b8b8b"/>
                </a:solidFill>
                <a:latin typeface="Calibri"/>
              </a:rPr>
              <a:t>9/26/21</a:t>
            </a:fld>
            <a:endParaRPr b="0" lang="en-US" sz="1000" spc="-1" strike="noStrike">
              <a:latin typeface="Times New Roman"/>
            </a:endParaRPr>
          </a:p>
        </p:txBody>
      </p:sp>
      <p:sp>
        <p:nvSpPr>
          <p:cNvPr id="44" name="PlaceHolder 4"/>
          <p:cNvSpPr>
            <a:spLocks noGrp="1"/>
          </p:cNvSpPr>
          <p:nvPr>
            <p:ph type="ftr"/>
          </p:nvPr>
        </p:nvSpPr>
        <p:spPr>
          <a:xfrm>
            <a:off x="2505240" y="9906840"/>
            <a:ext cx="2552040" cy="56880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5341320" y="9906840"/>
            <a:ext cx="1701360" cy="568800"/>
          </a:xfrm>
          <a:prstGeom prst="rect">
            <a:avLst/>
          </a:prstGeom>
        </p:spPr>
        <p:txBody>
          <a:bodyPr anchor="ctr">
            <a:noAutofit/>
          </a:bodyPr>
          <a:p>
            <a:pPr algn="r">
              <a:lnSpc>
                <a:spcPct val="100000"/>
              </a:lnSpc>
            </a:pPr>
            <a:fld id="{B1A83961-FFCD-4677-BBF2-DE33017222C5}" type="slidenum">
              <a:rPr b="0" lang="en-US" sz="1000" spc="-1" strike="noStrike">
                <a:solidFill>
                  <a:srgbClr val="8b8b8b"/>
                </a:solidFill>
                <a:latin typeface="Calibri"/>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519840" y="9906840"/>
            <a:ext cx="1701360" cy="568800"/>
          </a:xfrm>
          <a:prstGeom prst="rect">
            <a:avLst/>
          </a:prstGeom>
        </p:spPr>
        <p:txBody>
          <a:bodyPr anchor="ctr">
            <a:noAutofit/>
          </a:bodyPr>
          <a:p>
            <a:pPr>
              <a:lnSpc>
                <a:spcPct val="100000"/>
              </a:lnSpc>
            </a:pPr>
            <a:fld id="{ABBCCFD7-C474-458B-AA73-A06DD690DC64}" type="datetime">
              <a:rPr b="0" lang="en-US" sz="1000" spc="-1" strike="noStrike">
                <a:solidFill>
                  <a:srgbClr val="8b8b8b"/>
                </a:solidFill>
                <a:latin typeface="Calibri"/>
              </a:rPr>
              <a:t>9/26/21</a:t>
            </a:fld>
            <a:endParaRPr b="0" lang="en-US" sz="1000" spc="-1" strike="noStrike">
              <a:latin typeface="Times New Roman"/>
            </a:endParaRPr>
          </a:p>
        </p:txBody>
      </p:sp>
      <p:sp>
        <p:nvSpPr>
          <p:cNvPr id="83" name="PlaceHolder 2"/>
          <p:cNvSpPr>
            <a:spLocks noGrp="1"/>
          </p:cNvSpPr>
          <p:nvPr>
            <p:ph type="ftr"/>
          </p:nvPr>
        </p:nvSpPr>
        <p:spPr>
          <a:xfrm>
            <a:off x="2505240" y="9906840"/>
            <a:ext cx="2552040" cy="568800"/>
          </a:xfrm>
          <a:prstGeom prst="rect">
            <a:avLst/>
          </a:prstGeom>
        </p:spPr>
        <p:txBody>
          <a:bodyPr anchor="ctr">
            <a:noAutofit/>
          </a:bodyPr>
          <a:p>
            <a:endParaRPr b="0" lang="en-US" sz="2400" spc="-1" strike="noStrike">
              <a:latin typeface="Times New Roman"/>
            </a:endParaRPr>
          </a:p>
        </p:txBody>
      </p:sp>
      <p:sp>
        <p:nvSpPr>
          <p:cNvPr id="84" name="PlaceHolder 3"/>
          <p:cNvSpPr>
            <a:spLocks noGrp="1"/>
          </p:cNvSpPr>
          <p:nvPr>
            <p:ph type="sldNum"/>
          </p:nvPr>
        </p:nvSpPr>
        <p:spPr>
          <a:xfrm>
            <a:off x="5341320" y="9906840"/>
            <a:ext cx="1701360" cy="568800"/>
          </a:xfrm>
          <a:prstGeom prst="rect">
            <a:avLst/>
          </a:prstGeom>
        </p:spPr>
        <p:txBody>
          <a:bodyPr anchor="ctr">
            <a:noAutofit/>
          </a:bodyPr>
          <a:p>
            <a:pPr algn="r">
              <a:lnSpc>
                <a:spcPct val="100000"/>
              </a:lnSpc>
            </a:pPr>
            <a:fld id="{3AB03E04-04B0-4026-9B14-18BF28E2EC6D}" type="slidenum">
              <a:rPr b="0" lang="en-US" sz="1000" spc="-1" strike="noStrike">
                <a:solidFill>
                  <a:srgbClr val="8b8b8b"/>
                </a:solidFill>
                <a:latin typeface="Calibri"/>
              </a:rPr>
              <a:t>&lt;number&gt;</a:t>
            </a:fld>
            <a:endParaRPr b="0" lang="en-US" sz="1000" spc="-1" strike="noStrike">
              <a:latin typeface="Times New Roman"/>
            </a:endParaRPr>
          </a:p>
        </p:txBody>
      </p:sp>
      <p:sp>
        <p:nvSpPr>
          <p:cNvPr id="85" name="PlaceHolder 4"/>
          <p:cNvSpPr>
            <a:spLocks noGrp="1"/>
          </p:cNvSpPr>
          <p:nvPr>
            <p:ph type="title"/>
          </p:nvPr>
        </p:nvSpPr>
        <p:spPr>
          <a:xfrm>
            <a:off x="378000" y="426240"/>
            <a:ext cx="6806160" cy="178452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378000" y="2500920"/>
            <a:ext cx="6806160" cy="61988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320" spc="-1" strike="noStrike">
                <a:solidFill>
                  <a:srgbClr val="000000"/>
                </a:solidFill>
                <a:latin typeface="Calibri"/>
              </a:rPr>
              <a:t>Click to edit the outline text format</a:t>
            </a:r>
            <a:endParaRPr b="0" lang="en-US" sz="232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660" spc="-1" strike="noStrike">
                <a:solidFill>
                  <a:srgbClr val="000000"/>
                </a:solidFill>
                <a:latin typeface="Calibri"/>
              </a:rPr>
              <a:t>Second Outline Level</a:t>
            </a:r>
            <a:endParaRPr b="0" lang="en-US" sz="166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490" spc="-1" strike="noStrike">
                <a:solidFill>
                  <a:srgbClr val="000000"/>
                </a:solidFill>
                <a:latin typeface="Calibri"/>
              </a:rPr>
              <a:t>Third Outline Level</a:t>
            </a:r>
            <a:endParaRPr b="0" lang="en-US" sz="149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490" spc="-1" strike="noStrike">
                <a:solidFill>
                  <a:srgbClr val="000000"/>
                </a:solidFill>
                <a:latin typeface="Calibri"/>
              </a:rPr>
              <a:t>Fourth Outline Level</a:t>
            </a:r>
            <a:endParaRPr b="0" lang="en-US" sz="149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jpe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2.xml"/><Relationship Id="rId7"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CustomShape 1"/>
          <p:cNvSpPr/>
          <p:nvPr/>
        </p:nvSpPr>
        <p:spPr>
          <a:xfrm>
            <a:off x="85320" y="5783040"/>
            <a:ext cx="5889960" cy="2228760"/>
          </a:xfrm>
          <a:prstGeom prst="rect">
            <a:avLst/>
          </a:prstGeom>
          <a:noFill/>
          <a:ln w="0">
            <a:noFill/>
          </a:ln>
        </p:spPr>
        <p:style>
          <a:lnRef idx="0"/>
          <a:fillRef idx="0"/>
          <a:effectRef idx="0"/>
          <a:fontRef idx="minor"/>
        </p:style>
        <p:txBody>
          <a:bodyPr wrap="none" lIns="90000" rIns="90000" tIns="45000" bIns="45000">
            <a:spAutoFit/>
          </a:bodyPr>
          <a:p>
            <a:pPr>
              <a:lnSpc>
                <a:spcPct val="130000"/>
              </a:lnSpc>
            </a:pPr>
            <a:r>
              <a:rPr b="1" lang="en-US" sz="5400" spc="-1" strike="noStrike">
                <a:solidFill>
                  <a:srgbClr val="ffffff"/>
                </a:solidFill>
                <a:latin typeface="Tahoma"/>
                <a:ea typeface="Tahoma"/>
              </a:rPr>
              <a:t>NHÂN SỐ HỌC </a:t>
            </a:r>
            <a:endParaRPr b="0" lang="en-US" sz="5400" spc="-1" strike="noStrike">
              <a:latin typeface="Arial"/>
            </a:endParaRPr>
          </a:p>
          <a:p>
            <a:pPr>
              <a:lnSpc>
                <a:spcPct val="130000"/>
              </a:lnSpc>
            </a:pPr>
            <a:r>
              <a:rPr b="1" lang="en-US" sz="5400" spc="-1" strike="noStrike">
                <a:solidFill>
                  <a:srgbClr val="ffffff"/>
                </a:solidFill>
                <a:latin typeface="Tahoma"/>
                <a:ea typeface="Tahoma"/>
              </a:rPr>
              <a:t>ỨNG DỤNG</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501480" y="1221480"/>
            <a:ext cx="6551640" cy="727920"/>
          </a:xfrm>
          <a:prstGeom prst="rect">
            <a:avLst/>
          </a:prstGeom>
          <a:noFill/>
          <a:ln w="0">
            <a:noFill/>
          </a:ln>
        </p:spPr>
        <p:txBody>
          <a:bodyPr>
            <a:noAutofit/>
          </a:bodyPr>
          <a:p>
            <a:pPr algn="just">
              <a:lnSpc>
                <a:spcPct val="150000"/>
              </a:lnSpc>
              <a:tabLst>
                <a:tab algn="l" pos="0"/>
              </a:tabLst>
            </a:pPr>
            <a:r>
              <a:rPr b="0" lang="en-US" sz="1200" spc="-1" strike="noStrike">
                <a:solidFill>
                  <a:srgbClr val="000000"/>
                </a:solidFill>
                <a:latin typeface="Tahoma"/>
                <a:ea typeface="Tahoma"/>
              </a:rPr>
              <a:t>Con số Động lực tiềm ẩn cho bạn biết những điều thôi thúc từ sâu thẳm bên trong bạn. Nó mở ra ý nghĩa để thúc đẩy bản thân bạn thật mạnh mẽ dẫn đến hành động để thỏa đam mê và hoàn thành sứ mệnh.</a:t>
            </a:r>
            <a:endParaRPr b="0" lang="en-US" sz="1200" spc="-1" strike="noStrike">
              <a:solidFill>
                <a:srgbClr val="000000"/>
              </a:solidFill>
              <a:latin typeface="Calibri"/>
            </a:endParaRPr>
          </a:p>
        </p:txBody>
      </p:sp>
      <p:sp>
        <p:nvSpPr>
          <p:cNvPr id="351" name="CustomShape 2"/>
          <p:cNvSpPr/>
          <p:nvPr/>
        </p:nvSpPr>
        <p:spPr>
          <a:xfrm>
            <a:off x="539640" y="6121080"/>
            <a:ext cx="6926400" cy="17312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200" spc="-1" strike="noStrike">
                <a:solidFill>
                  <a:srgbClr val="000000"/>
                </a:solidFill>
                <a:latin typeface="Tahoma"/>
                <a:ea typeface="Tahoma"/>
              </a:rPr>
              <a:t>Linh hồn của bạn được thỏa mãn khi nói ra sự thật, khó chịu khi phải cố che giấu điều gì</a:t>
            </a:r>
            <a:br/>
            <a:r>
              <a:rPr b="0" lang="vi-VN" sz="1200" spc="-1" strike="noStrike">
                <a:solidFill>
                  <a:srgbClr val="000000"/>
                </a:solidFill>
                <a:latin typeface="Tahoma"/>
                <a:ea typeface="Tahoma"/>
              </a:rPr>
              <a:t>Khao khát được độc lập về tài chính, công việc an toàn, ngôi nhà riêng</a:t>
            </a:r>
            <a:br/>
            <a:r>
              <a:rPr b="0" lang="vi-VN" sz="1200" spc="-1" strike="noStrike">
                <a:solidFill>
                  <a:srgbClr val="000000"/>
                </a:solidFill>
                <a:latin typeface="Tahoma"/>
                <a:ea typeface="Tahoma"/>
              </a:rPr>
              <a:t>Được lãnh đạo và mọi người làm theo lời mình nói</a:t>
            </a:r>
            <a:br/>
            <a:r>
              <a:rPr b="0" lang="vi-VN" sz="1200" spc="-1" strike="noStrike">
                <a:solidFill>
                  <a:srgbClr val="000000"/>
                </a:solidFill>
                <a:latin typeface="Tahoma"/>
                <a:ea typeface="Tahoma"/>
              </a:rPr>
              <a:t>Được bảo vệ lẽ phải và sự công bằng</a:t>
            </a:r>
            <a:br/>
            <a:r>
              <a:rPr b="0" lang="vi-VN" sz="1200" spc="-1" strike="noStrike">
                <a:solidFill>
                  <a:srgbClr val="000000"/>
                </a:solidFill>
                <a:latin typeface="Tahoma"/>
                <a:ea typeface="Tahoma"/>
              </a:rPr>
              <a:t>Thỏa mãn khi có địa vị, tự do về tài chính, không ngại vất vả</a:t>
            </a:r>
            <a:br/>
            <a:r>
              <a:rPr b="0" lang="vi-VN" sz="1200" spc="-1" strike="noStrike">
                <a:solidFill>
                  <a:srgbClr val="000000"/>
                </a:solidFill>
                <a:latin typeface="Tahoma"/>
                <a:ea typeface="Tahoma"/>
              </a:rPr>
              <a:t>Thành công về vật chất, tiền bạc sẽ khiến bạn cảm thấy hạnh phúc </a:t>
            </a:r>
            <a:endParaRPr b="0" lang="en-US" sz="1200" spc="-1" strike="noStrike">
              <a:latin typeface="Arial"/>
            </a:endParaRPr>
          </a:p>
        </p:txBody>
      </p:sp>
      <p:sp>
        <p:nvSpPr>
          <p:cNvPr id="352" name="CustomShape 3"/>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10</a:t>
            </a:r>
            <a:endParaRPr b="0" lang="en-US" sz="1000" spc="-1" strike="noStrike">
              <a:latin typeface="Arial"/>
            </a:endParaRPr>
          </a:p>
        </p:txBody>
      </p:sp>
      <p:sp>
        <p:nvSpPr>
          <p:cNvPr id="353" name="TextShape 4"/>
          <p:cNvSpPr txBox="1"/>
          <p:nvPr/>
        </p:nvSpPr>
        <p:spPr>
          <a:xfrm>
            <a:off x="346680" y="27180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ĐỘNG LỰC</a:t>
            </a:r>
            <a:endParaRPr b="0" lang="en-US" sz="3600" spc="-1" strike="noStrike">
              <a:solidFill>
                <a:srgbClr val="000000"/>
              </a:solidFill>
              <a:latin typeface="Calibri"/>
            </a:endParaRPr>
          </a:p>
        </p:txBody>
      </p:sp>
      <p:pic>
        <p:nvPicPr>
          <p:cNvPr id="354" name="Picture 3" descr=""/>
          <p:cNvPicPr/>
          <p:nvPr/>
        </p:nvPicPr>
        <p:blipFill>
          <a:blip r:embed="rId1"/>
          <a:srcRect l="0" t="21389" r="0" b="7087"/>
          <a:stretch/>
        </p:blipFill>
        <p:spPr>
          <a:xfrm>
            <a:off x="539640" y="2570760"/>
            <a:ext cx="6475320" cy="2945160"/>
          </a:xfrm>
          <a:prstGeom prst="rect">
            <a:avLst/>
          </a:prstGeom>
          <a:ln w="0">
            <a:noFill/>
          </a:ln>
        </p:spPr>
      </p:pic>
      <p:sp>
        <p:nvSpPr>
          <p:cNvPr id="355" name="CustomShape 5"/>
          <p:cNvSpPr/>
          <p:nvPr/>
        </p:nvSpPr>
        <p:spPr>
          <a:xfrm>
            <a:off x="4892760" y="0"/>
            <a:ext cx="281520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56" name="Picture 13" descr=""/>
          <p:cNvPicPr/>
          <p:nvPr/>
        </p:nvPicPr>
        <p:blipFill>
          <a:blip r:embed="rId2"/>
          <a:stretch/>
        </p:blipFill>
        <p:spPr>
          <a:xfrm>
            <a:off x="4411800" y="-103680"/>
            <a:ext cx="1022040" cy="1116720"/>
          </a:xfrm>
          <a:prstGeom prst="rect">
            <a:avLst/>
          </a:prstGeom>
          <a:ln w="0">
            <a:noFill/>
          </a:ln>
          <a:effectLst>
            <a:outerShdw algn="tr" blurRad="50800" dir="8100000" dist="37674" rotWithShape="0">
              <a:srgbClr val="000000">
                <a:alpha val="40000"/>
              </a:srgbClr>
            </a:outerShdw>
          </a:effectLst>
        </p:spPr>
      </p:pic>
      <p:sp>
        <p:nvSpPr>
          <p:cNvPr id="357" name="CustomShape 6"/>
          <p:cNvSpPr/>
          <p:nvPr/>
        </p:nvSpPr>
        <p:spPr>
          <a:xfrm>
            <a:off x="467244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en-US" sz="3600" spc="-1" strike="noStrike">
                <a:solidFill>
                  <a:srgbClr val="ff6600"/>
                </a:solidFill>
                <a:latin typeface="Tahoma"/>
                <a:ea typeface="Tahoma"/>
              </a:rPr>
              <a:t>8</a:t>
            </a:r>
            <a:endParaRPr b="0" lang="en-US" sz="3600" spc="-1" strike="noStrike">
              <a:latin typeface="Arial"/>
            </a:endParaRPr>
          </a:p>
        </p:txBody>
      </p:sp>
      <p:sp>
        <p:nvSpPr>
          <p:cNvPr id="358" name="CustomShape 7"/>
          <p:cNvSpPr/>
          <p:nvPr/>
        </p:nvSpPr>
        <p:spPr>
          <a:xfrm>
            <a:off x="623880" y="2914200"/>
            <a:ext cx="2390760" cy="1734120"/>
          </a:xfrm>
          <a:prstGeom prst="rect">
            <a:avLst/>
          </a:prstGeom>
          <a:noFill/>
          <a:ln w="0">
            <a:noFill/>
          </a:ln>
        </p:spPr>
        <p:style>
          <a:lnRef idx="0"/>
          <a:fillRef idx="0"/>
          <a:effectRef idx="0"/>
          <a:fontRef idx="minor"/>
        </p:style>
        <p:txBody>
          <a:bodyPr lIns="90000" rIns="90000" tIns="45000" bIns="45000">
            <a:spAutoFit/>
          </a:bodyPr>
          <a:p>
            <a:pPr>
              <a:lnSpc>
                <a:spcPct val="200000"/>
              </a:lnSpc>
            </a:pPr>
            <a:r>
              <a:rPr b="1" lang="en-US" sz="1400" spc="-1" strike="noStrike">
                <a:solidFill>
                  <a:srgbClr val="ff6600"/>
                </a:solidFill>
                <a:latin typeface=".VnCentury SchoolbookH"/>
                <a:ea typeface="Tahoma"/>
              </a:rPr>
              <a:t>“</a:t>
            </a:r>
            <a:r>
              <a:rPr b="1" lang="en-US" sz="1400" spc="-1" strike="noStrike">
                <a:solidFill>
                  <a:srgbClr val="ff6600"/>
                </a:solidFill>
                <a:latin typeface=".VnCentury SchoolbookH"/>
                <a:ea typeface="Tahoma"/>
              </a:rPr>
              <a:t>What you feed your mind determines </a:t>
            </a:r>
            <a:endParaRPr b="0" lang="en-US" sz="1400" spc="-1" strike="noStrike">
              <a:latin typeface="Arial"/>
            </a:endParaRPr>
          </a:p>
          <a:p>
            <a:pPr>
              <a:lnSpc>
                <a:spcPct val="200000"/>
              </a:lnSpc>
            </a:pPr>
            <a:r>
              <a:rPr b="1" lang="en-US" sz="1400" spc="-1" strike="noStrike">
                <a:solidFill>
                  <a:srgbClr val="ff6600"/>
                </a:solidFill>
                <a:latin typeface=".VnCentury SchoolbookH"/>
                <a:ea typeface="Tahoma"/>
              </a:rPr>
              <a:t>your appetite.”</a:t>
            </a:r>
            <a:endParaRPr b="0" lang="en-US" sz="1400" spc="-1" strike="noStrike">
              <a:latin typeface="Arial"/>
            </a:endParaRPr>
          </a:p>
          <a:p>
            <a:pPr algn="r">
              <a:lnSpc>
                <a:spcPct val="200000"/>
              </a:lnSpc>
            </a:pPr>
            <a:r>
              <a:rPr b="1" lang="en-US" sz="1200" spc="-1" strike="noStrike">
                <a:solidFill>
                  <a:srgbClr val="000000"/>
                </a:solidFill>
                <a:latin typeface=".VnCentury SchoolbookH"/>
                <a:ea typeface="Tahoma"/>
              </a:rPr>
              <a:t>-Zig Ziglar-</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346680" y="1446120"/>
            <a:ext cx="6868800" cy="727920"/>
          </a:xfrm>
          <a:prstGeom prst="rect">
            <a:avLst/>
          </a:prstGeom>
          <a:noFill/>
          <a:ln w="0">
            <a:noFill/>
          </a:ln>
        </p:spPr>
        <p:txBody>
          <a:bodyPr>
            <a:noAutofit/>
          </a:bodyPr>
          <a:p>
            <a:pPr algn="just">
              <a:lnSpc>
                <a:spcPct val="150000"/>
              </a:lnSpc>
              <a:spcBef>
                <a:spcPts val="828"/>
              </a:spcBef>
              <a:tabLst>
                <a:tab algn="l" pos="0"/>
              </a:tabLst>
            </a:pPr>
            <a:r>
              <a:rPr b="0" lang="vi-VN" sz="1100" spc="-1" strike="noStrike">
                <a:solidFill>
                  <a:srgbClr val="000000"/>
                </a:solidFill>
                <a:latin typeface="Tahoma"/>
                <a:ea typeface="Tahoma"/>
              </a:rPr>
              <a:t>Chỉ số </a:t>
            </a:r>
            <a:r>
              <a:rPr b="0" lang="en-US" sz="1100" spc="-1" strike="noStrike">
                <a:solidFill>
                  <a:srgbClr val="000000"/>
                </a:solidFill>
                <a:latin typeface="Tahoma"/>
                <a:ea typeface="Tahoma"/>
              </a:rPr>
              <a:t>Tính Cách biểu đạt những thể hiện ra bên ngoài cho </a:t>
            </a:r>
            <a:r>
              <a:rPr b="0" lang="vi-VN" sz="1100" spc="-1" strike="noStrike">
                <a:solidFill>
                  <a:srgbClr val="000000"/>
                </a:solidFill>
                <a:latin typeface="Tahoma"/>
                <a:ea typeface="Tahoma"/>
              </a:rPr>
              <a:t>người khác nhìn nhận bạn như thế nào, và được cho là đại diện cho "con người b</a:t>
            </a:r>
            <a:r>
              <a:rPr b="0" lang="en-US" sz="1100" spc="-1" strike="noStrike">
                <a:solidFill>
                  <a:srgbClr val="000000"/>
                </a:solidFill>
                <a:latin typeface="Tahoma"/>
                <a:ea typeface="Tahoma"/>
              </a:rPr>
              <a:t>ên</a:t>
            </a:r>
            <a:r>
              <a:rPr b="0" lang="vi-VN" sz="1100" spc="-1" strike="noStrike">
                <a:solidFill>
                  <a:srgbClr val="000000"/>
                </a:solidFill>
                <a:latin typeface="Tahoma"/>
                <a:ea typeface="Tahoma"/>
              </a:rPr>
              <a:t> ngoài" của bạn.</a:t>
            </a:r>
            <a:r>
              <a:rPr b="0" lang="en-US" sz="1100" spc="-1" strike="noStrike">
                <a:solidFill>
                  <a:srgbClr val="000000"/>
                </a:solidFill>
                <a:latin typeface="Tahoma"/>
                <a:ea typeface="Tahoma"/>
              </a:rPr>
              <a:t> Có những trường hợp bạn khó biểu đạt ra bên ngoài những gì bạn nghĩ nên đây cũng là chỉ số giúp bạn tham khảo nhằm đồng nhất bạn.</a:t>
            </a:r>
            <a:endParaRPr b="0" lang="en-US" sz="1100" spc="-1" strike="noStrike">
              <a:solidFill>
                <a:srgbClr val="000000"/>
              </a:solidFill>
              <a:latin typeface="Calibri"/>
            </a:endParaRPr>
          </a:p>
        </p:txBody>
      </p:sp>
      <p:sp>
        <p:nvSpPr>
          <p:cNvPr id="360" name="TextShape 2"/>
          <p:cNvSpPr txBox="1"/>
          <p:nvPr/>
        </p:nvSpPr>
        <p:spPr>
          <a:xfrm>
            <a:off x="346680" y="271800"/>
            <a:ext cx="4703760" cy="1339920"/>
          </a:xfrm>
          <a:prstGeom prst="rect">
            <a:avLst/>
          </a:prstGeom>
          <a:noFill/>
          <a:ln w="0">
            <a:noFill/>
          </a:ln>
        </p:spPr>
        <p:txBody>
          <a:bodyPr>
            <a:noAutofit/>
          </a:bodyPr>
          <a:p>
            <a:pPr>
              <a:lnSpc>
                <a:spcPct val="13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TÍNH CÁCH</a:t>
            </a:r>
            <a:endParaRPr b="0" lang="en-US" sz="3600" spc="-1" strike="noStrike">
              <a:solidFill>
                <a:srgbClr val="000000"/>
              </a:solidFill>
              <a:latin typeface="Calibri"/>
            </a:endParaRPr>
          </a:p>
        </p:txBody>
      </p:sp>
      <p:sp>
        <p:nvSpPr>
          <p:cNvPr id="361" name="CustomShape 3"/>
          <p:cNvSpPr/>
          <p:nvPr/>
        </p:nvSpPr>
        <p:spPr>
          <a:xfrm>
            <a:off x="6812280" y="751680"/>
            <a:ext cx="469440" cy="596520"/>
          </a:xfrm>
          <a:prstGeom prst="rect">
            <a:avLst/>
          </a:prstGeom>
          <a:noFill/>
          <a:ln w="0">
            <a:noFill/>
          </a:ln>
        </p:spPr>
        <p:style>
          <a:lnRef idx="0"/>
          <a:fillRef idx="0"/>
          <a:effectRef idx="0"/>
          <a:fontRef idx="minor"/>
        </p:style>
        <p:txBody>
          <a:bodyPr>
            <a:noAutofit/>
          </a:bodyPr>
          <a:p>
            <a:pPr algn="ctr">
              <a:lnSpc>
                <a:spcPct val="90000"/>
              </a:lnSpc>
            </a:pPr>
            <a:r>
              <a:rPr b="1" lang="en-US" sz="4800" spc="-1" strike="noStrike">
                <a:solidFill>
                  <a:srgbClr val="ffffff"/>
                </a:solidFill>
                <a:latin typeface="Tahoma"/>
                <a:ea typeface="Tahoma"/>
              </a:rPr>
              <a:t>1</a:t>
            </a:r>
            <a:endParaRPr b="0" lang="en-US" sz="4800" spc="-1" strike="noStrike">
              <a:latin typeface="Arial"/>
            </a:endParaRPr>
          </a:p>
        </p:txBody>
      </p:sp>
      <p:sp>
        <p:nvSpPr>
          <p:cNvPr id="362" name="CustomShape 4"/>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11</a:t>
            </a:r>
            <a:endParaRPr b="0" lang="en-US" sz="1000" spc="-1" strike="noStrike">
              <a:latin typeface="Arial"/>
            </a:endParaRPr>
          </a:p>
        </p:txBody>
      </p:sp>
      <p:sp>
        <p:nvSpPr>
          <p:cNvPr id="363" name="CustomShape 5"/>
          <p:cNvSpPr/>
          <p:nvPr/>
        </p:nvSpPr>
        <p:spPr>
          <a:xfrm>
            <a:off x="4100760" y="2786400"/>
            <a:ext cx="2874960" cy="6765840"/>
          </a:xfrm>
          <a:prstGeom prst="rect">
            <a:avLst/>
          </a:prstGeom>
          <a:noFill/>
          <a:ln w="0">
            <a:noFill/>
          </a:ln>
        </p:spPr>
        <p:style>
          <a:lnRef idx="0"/>
          <a:fillRef idx="0"/>
          <a:effectRef idx="0"/>
          <a:fontRef idx="minor"/>
        </p:style>
        <p:txBody>
          <a:bodyPr lIns="90000" rIns="90000" tIns="45000" bIns="45000">
            <a:spAutoFit/>
          </a:bodyPr>
          <a:p>
            <a:pPr algn="just">
              <a:lnSpc>
                <a:spcPct val="150000"/>
              </a:lnSpc>
              <a:spcAft>
                <a:spcPts val="1199"/>
              </a:spcAft>
            </a:pPr>
            <a:r>
              <a:rPr b="0" lang="vi-VN" sz="1100" spc="-1" strike="noStrike">
                <a:solidFill>
                  <a:srgbClr val="000000"/>
                </a:solidFill>
                <a:latin typeface="Tahoma"/>
                <a:ea typeface="Tahoma"/>
              </a:rPr>
              <a:t>Người có số Nhân cách là 1 luôn toát ra vẻ năng động, hoạt bát và thường khá độc lập trong suy nghĩ cũng như hành động. Số Nhân cách 1 đại diện cho Hành động, Sức mạnh và Quyền lực. Biểu hiện của những người luôn tự vươn tới và phải chiếm lĩnh được đỉnh cao trong lĩnh vực của họ. Đó chính là đặc điểm cơ bản nhận diện được người Nhân cách số 1 này.</a:t>
            </a:r>
            <a:endParaRPr b="0" lang="en-US" sz="1100" spc="-1" strike="noStrike">
              <a:latin typeface="Arial"/>
            </a:endParaRPr>
          </a:p>
          <a:p>
            <a:pPr algn="just">
              <a:lnSpc>
                <a:spcPct val="150000"/>
              </a:lnSpc>
              <a:spcAft>
                <a:spcPts val="1199"/>
              </a:spcAft>
            </a:pPr>
            <a:r>
              <a:rPr b="0" lang="vi-VN" sz="1100" spc="-1" strike="noStrike">
                <a:solidFill>
                  <a:srgbClr val="000000"/>
                </a:solidFill>
                <a:latin typeface="Tahoma"/>
                <a:ea typeface="Tahoma"/>
              </a:rPr>
              <a:t>Bạn có thể là người lãnh đạo được nhiều người mong muốn, đảm nhiệm trọng trách của tập thể và điều hành công việc khéo léo để hoàn thành mục tiêu. Bạn phải rèn luyện bản thân luôn giữ chữ tín. Năng rèn luyện bạn sẽ rất giỏi ở những lĩnh vực mà bản thân chọn lựa. Cũng bởi vì thế mà bạn thường không thích bị sai bảo. Bạn có cách nhìn riêng, cách tiếp cận riêng và xử lý các vấn đề một cách hoàn toàn chủ động. Tuy nhiên, những lời khuyên của người giỏi luôn chân thành và quý giá, muốn trở thành nhà lãnh đạo sáng suốt, bạn hãy cởi mở để biết lắng nghe chúng.</a:t>
            </a:r>
            <a:endParaRPr b="0" lang="en-US" sz="1100" spc="-1" strike="noStrike">
              <a:latin typeface="Arial"/>
            </a:endParaRPr>
          </a:p>
        </p:txBody>
      </p:sp>
      <p:sp>
        <p:nvSpPr>
          <p:cNvPr id="364" name="CustomShape 6"/>
          <p:cNvSpPr/>
          <p:nvPr/>
        </p:nvSpPr>
        <p:spPr>
          <a:xfrm>
            <a:off x="5009760" y="0"/>
            <a:ext cx="2850480" cy="89964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65" name="Picture 10" descr=""/>
          <p:cNvPicPr/>
          <p:nvPr/>
        </p:nvPicPr>
        <p:blipFill>
          <a:blip r:embed="rId1"/>
          <a:stretch/>
        </p:blipFill>
        <p:spPr>
          <a:xfrm>
            <a:off x="4515840" y="-114480"/>
            <a:ext cx="1051560" cy="1140840"/>
          </a:xfrm>
          <a:prstGeom prst="rect">
            <a:avLst/>
          </a:prstGeom>
          <a:ln w="0">
            <a:noFill/>
          </a:ln>
          <a:effectLst>
            <a:outerShdw algn="tr" blurRad="50800" dir="8100000" dist="37674" rotWithShape="0">
              <a:srgbClr val="000000">
                <a:alpha val="40000"/>
              </a:srgbClr>
            </a:outerShdw>
          </a:effectLst>
        </p:spPr>
      </p:pic>
      <p:sp>
        <p:nvSpPr>
          <p:cNvPr id="366" name="CustomShape 7"/>
          <p:cNvSpPr/>
          <p:nvPr/>
        </p:nvSpPr>
        <p:spPr>
          <a:xfrm>
            <a:off x="4627440" y="283320"/>
            <a:ext cx="788760" cy="749520"/>
          </a:xfrm>
          <a:prstGeom prst="rect">
            <a:avLst/>
          </a:prstGeom>
          <a:noFill/>
          <a:ln w="0">
            <a:noFill/>
          </a:ln>
        </p:spPr>
        <p:style>
          <a:lnRef idx="0"/>
          <a:fillRef idx="0"/>
          <a:effectRef idx="0"/>
          <a:fontRef idx="minor"/>
        </p:style>
        <p:txBody>
          <a:bodyPr>
            <a:noAutofit/>
          </a:bodyPr>
          <a:p>
            <a:pPr algn="ctr">
              <a:lnSpc>
                <a:spcPct val="90000"/>
              </a:lnSpc>
            </a:pPr>
            <a:r>
              <a:rPr b="1" lang="en-US" sz="3600" spc="-1" strike="noStrike">
                <a:solidFill>
                  <a:srgbClr val="ff6600"/>
                </a:solidFill>
                <a:latin typeface="Tahoma"/>
                <a:ea typeface="Tahoma"/>
              </a:rPr>
              <a:t>1</a:t>
            </a:r>
            <a:endParaRPr b="0" lang="en-US" sz="3600" spc="-1" strike="noStrike">
              <a:latin typeface="Arial"/>
            </a:endParaRPr>
          </a:p>
        </p:txBody>
      </p:sp>
      <p:pic>
        <p:nvPicPr>
          <p:cNvPr id="367" name="Picture 4" descr="Text, letter&#10;&#10;Description automatically generated with medium confidence"/>
          <p:cNvPicPr/>
          <p:nvPr/>
        </p:nvPicPr>
        <p:blipFill>
          <a:blip r:embed="rId2"/>
          <a:stretch/>
        </p:blipFill>
        <p:spPr>
          <a:xfrm>
            <a:off x="586440" y="2803680"/>
            <a:ext cx="2874960" cy="6710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346680" y="1198440"/>
            <a:ext cx="6936480" cy="1060560"/>
          </a:xfrm>
          <a:prstGeom prst="rect">
            <a:avLst/>
          </a:prstGeom>
          <a:noFill/>
          <a:ln w="0">
            <a:noFill/>
          </a:ln>
        </p:spPr>
        <p:txBody>
          <a:bodyPr>
            <a:noAutofit/>
          </a:bodyPr>
          <a:p>
            <a:pPr>
              <a:lnSpc>
                <a:spcPct val="150000"/>
              </a:lnSpc>
              <a:tabLst>
                <a:tab algn="l" pos="0"/>
              </a:tabLst>
            </a:pPr>
            <a:r>
              <a:rPr b="0" lang="en-US" sz="1200" spc="-1" strike="noStrike">
                <a:solidFill>
                  <a:srgbClr val="000000"/>
                </a:solidFill>
                <a:latin typeface="Tahoma"/>
                <a:ea typeface="Tahoma"/>
              </a:rPr>
              <a:t>Số Thái độ là con số độc lập với con số Đường đời và các con số khác, thể hiện cách bạn phản ứng với những gì xảy ra trong cuộc đời mình. Lưu ý rằng thái độ phụ thuộc hoàn toàn vào bạn!</a:t>
            </a:r>
            <a:br/>
            <a:r>
              <a:rPr b="0" lang="en-US" sz="1200" spc="-1" strike="noStrike">
                <a:solidFill>
                  <a:srgbClr val="000000"/>
                </a:solidFill>
                <a:latin typeface="Tahoma"/>
                <a:ea typeface="Tahoma"/>
              </a:rPr>
              <a:t>Chúng ta không kiểm soát được những gì đến với mình nhưng chúng ta hoàn toàn làm chủ được cách phản ứng với nó.</a:t>
            </a:r>
            <a:endParaRPr b="0" lang="en-US" sz="1200" spc="-1" strike="noStrike">
              <a:solidFill>
                <a:srgbClr val="000000"/>
              </a:solidFill>
              <a:latin typeface="Calibri"/>
            </a:endParaRPr>
          </a:p>
        </p:txBody>
      </p:sp>
      <p:sp>
        <p:nvSpPr>
          <p:cNvPr id="369" name="CustomShape 2"/>
          <p:cNvSpPr/>
          <p:nvPr/>
        </p:nvSpPr>
        <p:spPr>
          <a:xfrm>
            <a:off x="316800" y="5860440"/>
            <a:ext cx="6966360" cy="2552040"/>
          </a:xfrm>
          <a:prstGeom prst="rect">
            <a:avLst/>
          </a:prstGeom>
          <a:noFill/>
          <a:ln w="0">
            <a:noFill/>
          </a:ln>
        </p:spPr>
        <p:style>
          <a:lnRef idx="0"/>
          <a:fillRef idx="0"/>
          <a:effectRef idx="0"/>
          <a:fontRef idx="minor"/>
        </p:style>
        <p:txBody>
          <a:bodyPr lIns="90000" rIns="90000" tIns="45000" bIns="45000">
            <a:spAutoFit/>
          </a:bodyPr>
          <a:p>
            <a:pPr algn="just">
              <a:lnSpc>
                <a:spcPct val="150000"/>
              </a:lnSpc>
            </a:pPr>
            <a:r>
              <a:rPr b="0" lang="vi-VN" sz="1200" spc="-1" strike="noStrike">
                <a:solidFill>
                  <a:srgbClr val="000000"/>
                </a:solidFill>
                <a:latin typeface="Tahoma"/>
                <a:ea typeface="Tahoma"/>
              </a:rPr>
              <a:t>Người có chỉ số Thái độ 3  vui vẻ và hóm hỉnh, rất chú trọng tới ngoại hình và cách ăn nói. Sự biểu đạt bên ngoài của bạn khẳng định bạn có khả năng giao tiếp – một nhà ngoại giao bẩm sinh được trời phú, phong cách chỉnh chu trong ăn mặc, sự đối đáp với mọi người và tài nói chuyện khéo léo.</a:t>
            </a:r>
            <a:br/>
            <a:r>
              <a:rPr b="0" lang="vi-VN" sz="1200" spc="-1" strike="noStrike">
                <a:solidFill>
                  <a:srgbClr val="000000"/>
                </a:solidFill>
                <a:latin typeface="Tahoma"/>
                <a:ea typeface="Tahoma"/>
              </a:rPr>
              <a:t>Bạn luôn là người giỏi lắng nghe, khả năng giao tiếp khôn khéo, tính tình lại hài hước nên hay làm cho mọi người vui vẻ và quý mến một cách tự nhiên. Tuy vậy bạn cần rèn luyên khả năng quản lý cảm xúc cá nhân và tư duy tích cực để luôn dồi dào năng lượng và lòng chân thành giúp bạn chinh phục những nấc thang danh vọng và cuộc sống cân bằng. </a:t>
            </a:r>
            <a:endParaRPr b="0" lang="en-US" sz="1200" spc="-1" strike="noStrike">
              <a:latin typeface="Arial"/>
            </a:endParaRPr>
          </a:p>
        </p:txBody>
      </p:sp>
      <p:sp>
        <p:nvSpPr>
          <p:cNvPr id="370" name="TextShape 3"/>
          <p:cNvSpPr txBox="1"/>
          <p:nvPr/>
        </p:nvSpPr>
        <p:spPr>
          <a:xfrm>
            <a:off x="346680" y="27180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THÁI ĐỘ</a:t>
            </a:r>
            <a:endParaRPr b="0" lang="en-US" sz="3600" spc="-1" strike="noStrike">
              <a:solidFill>
                <a:srgbClr val="000000"/>
              </a:solidFill>
              <a:latin typeface="Calibri"/>
            </a:endParaRPr>
          </a:p>
        </p:txBody>
      </p:sp>
      <p:sp>
        <p:nvSpPr>
          <p:cNvPr id="371" name="CustomShape 4"/>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12</a:t>
            </a:r>
            <a:endParaRPr b="0" lang="en-US" sz="1000" spc="-1" strike="noStrike">
              <a:latin typeface="Arial"/>
            </a:endParaRPr>
          </a:p>
        </p:txBody>
      </p:sp>
      <p:sp>
        <p:nvSpPr>
          <p:cNvPr id="372" name="CustomShape 5"/>
          <p:cNvSpPr/>
          <p:nvPr/>
        </p:nvSpPr>
        <p:spPr>
          <a:xfrm>
            <a:off x="4425120" y="0"/>
            <a:ext cx="32936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73" name="Picture 15" descr=""/>
          <p:cNvPicPr/>
          <p:nvPr/>
        </p:nvPicPr>
        <p:blipFill>
          <a:blip r:embed="rId1"/>
          <a:stretch/>
        </p:blipFill>
        <p:spPr>
          <a:xfrm>
            <a:off x="3944160" y="-103680"/>
            <a:ext cx="1022040" cy="1116720"/>
          </a:xfrm>
          <a:prstGeom prst="rect">
            <a:avLst/>
          </a:prstGeom>
          <a:ln w="0">
            <a:noFill/>
          </a:ln>
          <a:effectLst>
            <a:outerShdw algn="tr" blurRad="50800" dir="8100000" dist="37674" rotWithShape="0">
              <a:srgbClr val="000000">
                <a:alpha val="40000"/>
              </a:srgbClr>
            </a:outerShdw>
          </a:effectLst>
        </p:spPr>
      </p:pic>
      <p:sp>
        <p:nvSpPr>
          <p:cNvPr id="374" name="CustomShape 6"/>
          <p:cNvSpPr/>
          <p:nvPr/>
        </p:nvSpPr>
        <p:spPr>
          <a:xfrm>
            <a:off x="420444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en-US" sz="3600" spc="-1" strike="noStrike">
                <a:solidFill>
                  <a:srgbClr val="ff6600"/>
                </a:solidFill>
                <a:latin typeface="Tahoma"/>
                <a:ea typeface="Tahoma"/>
              </a:rPr>
              <a:t>1</a:t>
            </a:r>
            <a:endParaRPr b="0" lang="en-US" sz="3600" spc="-1" strike="noStrike">
              <a:latin typeface="Arial"/>
            </a:endParaRPr>
          </a:p>
        </p:txBody>
      </p:sp>
      <p:pic>
        <p:nvPicPr>
          <p:cNvPr id="375" name="Picture 10" descr="Text, letter&#10;&#10;Description automatically generated"/>
          <p:cNvPicPr/>
          <p:nvPr/>
        </p:nvPicPr>
        <p:blipFill>
          <a:blip r:embed="rId2"/>
          <a:stretch/>
        </p:blipFill>
        <p:spPr>
          <a:xfrm>
            <a:off x="346680" y="2739960"/>
            <a:ext cx="6805080" cy="26038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346680" y="929160"/>
            <a:ext cx="6936480" cy="917640"/>
          </a:xfrm>
          <a:prstGeom prst="rect">
            <a:avLst/>
          </a:prstGeom>
          <a:noFill/>
          <a:ln w="0">
            <a:noFill/>
          </a:ln>
        </p:spPr>
        <p:txBody>
          <a:bodyPr>
            <a:noAutofit/>
          </a:bodyPr>
          <a:p>
            <a:pPr algn="just">
              <a:lnSpc>
                <a:spcPct val="150000"/>
              </a:lnSpc>
              <a:spcBef>
                <a:spcPts val="828"/>
              </a:spcBef>
              <a:tabLst>
                <a:tab algn="l" pos="0"/>
              </a:tabLst>
            </a:pPr>
            <a:r>
              <a:rPr b="0" lang="vi-VN" sz="1000" spc="-1" strike="noStrike">
                <a:solidFill>
                  <a:srgbClr val="000000"/>
                </a:solidFill>
                <a:latin typeface="Tahoma"/>
                <a:ea typeface="Tahoma"/>
              </a:rPr>
              <a:t>Chỉ số Ngày sinh đơn giản chính là ngày trong tháng mà bạn chào đời. Nó cho bạn biết thêm một số đặc điểm tính cách của mình cũng như những tài năng và năng lực cụ thể sẽ hỗ trợ bạn </a:t>
            </a:r>
            <a:r>
              <a:rPr b="0" lang="en-US" sz="1000" spc="-1" strike="noStrike">
                <a:solidFill>
                  <a:srgbClr val="000000"/>
                </a:solidFill>
                <a:latin typeface="Tahoma"/>
                <a:ea typeface="Tahoma"/>
              </a:rPr>
              <a:t>trong cuộc sống</a:t>
            </a:r>
            <a:r>
              <a:rPr b="0" lang="vi-VN" sz="1000" spc="-1" strike="noStrike">
                <a:solidFill>
                  <a:srgbClr val="000000"/>
                </a:solidFill>
                <a:latin typeface="Tahoma"/>
                <a:ea typeface="Tahoma"/>
              </a:rPr>
              <a:t>. </a:t>
            </a:r>
            <a:r>
              <a:rPr b="0" lang="en-US" sz="1000" spc="-1" strike="noStrike">
                <a:solidFill>
                  <a:srgbClr val="000000"/>
                </a:solidFill>
                <a:latin typeface="Tahoma"/>
                <a:ea typeface="Tahoma"/>
              </a:rPr>
              <a:t>Từ đó, bạn lựa chọn môi trường để học hỏi và rèn luyện phát huy những ưu điểm của bản thân.</a:t>
            </a:r>
            <a:endParaRPr b="0" lang="en-US" sz="1000" spc="-1" strike="noStrike">
              <a:solidFill>
                <a:srgbClr val="000000"/>
              </a:solidFill>
              <a:latin typeface="Calibri"/>
            </a:endParaRPr>
          </a:p>
        </p:txBody>
      </p:sp>
      <p:sp>
        <p:nvSpPr>
          <p:cNvPr id="377" name="CustomShape 2"/>
          <p:cNvSpPr/>
          <p:nvPr/>
        </p:nvSpPr>
        <p:spPr>
          <a:xfrm>
            <a:off x="258480" y="6221160"/>
            <a:ext cx="6936480" cy="28497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000000"/>
                </a:solidFill>
                <a:latin typeface="Tahoma"/>
                <a:ea typeface="Tahoma"/>
              </a:rPr>
              <a:t>Người có số Nhân cách là 1 luôn toát ra vẻ năng động, hoạt bát và thường khá độc lập trong suy nghĩ cũng như hành động. Số Nhân cách 1 đại diện cho Hành động, Sức mạnh và Quyền lực. Biểu hiện của những người luôn tự vươn tới và phải chiếm lĩnh được đỉnh cao trong lĩnh vực của họ. Đó chính là đặc điểm cơ bản nhận diện được người Nhân cách số 1 này.</a:t>
            </a:r>
            <a:br/>
            <a:r>
              <a:rPr b="0" lang="vi-VN" sz="1100" spc="-1" strike="noStrike">
                <a:solidFill>
                  <a:srgbClr val="000000"/>
                </a:solidFill>
                <a:latin typeface="Tahoma"/>
                <a:ea typeface="Tahoma"/>
              </a:rPr>
              <a:t>Bạn có thể là người lãnh đạo được nhiều người mong muốn, đảm nhiệm trọng trách của tập thể và điều hành công việc khéo léo để hoàn thành mục tiêu. Bạn phải rèn luyện bản thân luôn giữ chữ tín. Năng rèn luyện bạn sẽ rất giỏi ở những lĩnh vực mà bản thân chọn lựa. Cũng bởi vì thế mà bạn thường không thích bị sai bảo. Bạn có cách nhìn riêng, cách tiếp cận riêng và xử lý các vấn đề một cách hoàn toàn chủ động. Tuy nhiên, những lời khuyên của người giỏi luôn chân thành và quý giá, muốn trở thành nhà lãnh đạo sáng suốt, bạn hãy cởi mở để biết lắng nghe chúng.</a:t>
            </a:r>
            <a:endParaRPr b="0" lang="en-US" sz="1100" spc="-1" strike="noStrike">
              <a:latin typeface="Arial"/>
            </a:endParaRPr>
          </a:p>
        </p:txBody>
      </p:sp>
      <p:sp>
        <p:nvSpPr>
          <p:cNvPr id="378" name="TextShape 3"/>
          <p:cNvSpPr txBox="1"/>
          <p:nvPr/>
        </p:nvSpPr>
        <p:spPr>
          <a:xfrm>
            <a:off x="346680" y="27180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NGÀY SINH</a:t>
            </a:r>
            <a:endParaRPr b="0" lang="en-US" sz="3600" spc="-1" strike="noStrike">
              <a:solidFill>
                <a:srgbClr val="000000"/>
              </a:solidFill>
              <a:latin typeface="Calibri"/>
            </a:endParaRPr>
          </a:p>
        </p:txBody>
      </p:sp>
      <p:sp>
        <p:nvSpPr>
          <p:cNvPr id="379" name="CustomShape 4"/>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13</a:t>
            </a:r>
            <a:endParaRPr b="0" lang="en-US" sz="1000" spc="-1" strike="noStrike">
              <a:latin typeface="Arial"/>
            </a:endParaRPr>
          </a:p>
        </p:txBody>
      </p:sp>
      <p:sp>
        <p:nvSpPr>
          <p:cNvPr id="380" name="CustomShape 5"/>
          <p:cNvSpPr/>
          <p:nvPr/>
        </p:nvSpPr>
        <p:spPr>
          <a:xfrm>
            <a:off x="5137560" y="0"/>
            <a:ext cx="281520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81" name="Picture 12" descr=""/>
          <p:cNvPicPr/>
          <p:nvPr/>
        </p:nvPicPr>
        <p:blipFill>
          <a:blip r:embed="rId1"/>
          <a:stretch/>
        </p:blipFill>
        <p:spPr>
          <a:xfrm>
            <a:off x="4656600" y="-103680"/>
            <a:ext cx="1022040" cy="1116720"/>
          </a:xfrm>
          <a:prstGeom prst="rect">
            <a:avLst/>
          </a:prstGeom>
          <a:ln w="0">
            <a:noFill/>
          </a:ln>
          <a:effectLst>
            <a:outerShdw algn="tr" blurRad="50800" dir="8100000" dist="37674" rotWithShape="0">
              <a:srgbClr val="000000">
                <a:alpha val="40000"/>
              </a:srgbClr>
            </a:outerShdw>
          </a:effectLst>
        </p:spPr>
      </p:pic>
      <p:sp>
        <p:nvSpPr>
          <p:cNvPr id="382" name="CustomShape 6"/>
          <p:cNvSpPr/>
          <p:nvPr/>
        </p:nvSpPr>
        <p:spPr>
          <a:xfrm>
            <a:off x="490608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vi-VN" sz="3600" spc="-1" strike="noStrike">
                <a:solidFill>
                  <a:srgbClr val="ff6600"/>
                </a:solidFill>
                <a:latin typeface="Tahoma"/>
                <a:ea typeface="Tahoma"/>
              </a:rPr>
              <a:t>2</a:t>
            </a:r>
            <a:endParaRPr b="0" lang="en-US" sz="3600" spc="-1" strike="noStrike">
              <a:latin typeface="Arial"/>
            </a:endParaRPr>
          </a:p>
        </p:txBody>
      </p:sp>
      <p:pic>
        <p:nvPicPr>
          <p:cNvPr id="383" name="Picture 8" descr="A yellow card with a white flower&#10;&#10;Description automatically generated with low confidence"/>
          <p:cNvPicPr/>
          <p:nvPr/>
        </p:nvPicPr>
        <p:blipFill>
          <a:blip r:embed="rId2"/>
          <a:stretch/>
        </p:blipFill>
        <p:spPr>
          <a:xfrm>
            <a:off x="0" y="2218320"/>
            <a:ext cx="7562520" cy="3436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4" descr="A picture containing diagram&#10;&#10;Description automatically generated"/>
          <p:cNvPicPr/>
          <p:nvPr/>
        </p:nvPicPr>
        <p:blipFill>
          <a:blip r:embed="rId1"/>
          <a:stretch/>
        </p:blipFill>
        <p:spPr>
          <a:xfrm>
            <a:off x="346680" y="2468880"/>
            <a:ext cx="1434960" cy="6972120"/>
          </a:xfrm>
          <a:prstGeom prst="rect">
            <a:avLst/>
          </a:prstGeom>
          <a:ln w="0">
            <a:noFill/>
          </a:ln>
        </p:spPr>
      </p:pic>
      <p:sp>
        <p:nvSpPr>
          <p:cNvPr id="385" name="TextShape 1"/>
          <p:cNvSpPr txBox="1"/>
          <p:nvPr/>
        </p:nvSpPr>
        <p:spPr>
          <a:xfrm>
            <a:off x="279360" y="1158840"/>
            <a:ext cx="6936480" cy="1060560"/>
          </a:xfrm>
          <a:prstGeom prst="rect">
            <a:avLst/>
          </a:prstGeom>
          <a:noFill/>
          <a:ln w="0">
            <a:noFill/>
          </a:ln>
        </p:spPr>
        <p:txBody>
          <a:bodyPr>
            <a:noAutofit/>
          </a:bodyPr>
          <a:p>
            <a:pPr>
              <a:lnSpc>
                <a:spcPct val="150000"/>
              </a:lnSpc>
              <a:tabLst>
                <a:tab algn="l" pos="0"/>
              </a:tabLst>
            </a:pPr>
            <a:r>
              <a:rPr b="0" lang="en-US" sz="1100" spc="-1" strike="noStrike">
                <a:solidFill>
                  <a:srgbClr val="000000"/>
                </a:solidFill>
                <a:latin typeface="Tahoma"/>
                <a:ea typeface="Tahoma"/>
              </a:rPr>
              <a:t>Các Chỉ số Rèn luyện thể hiện những điểm cần cải thiện mà bạn cần quan tâm học tập và rèn luyện. Có một số có nhiều điểm cần rèn luyện trong khi một số khác không có. Tuy là vậy những bạn không có Chỉ số Rèn luyện cũng cần liên tục học tập và phát triển chuyên môn để thuận lợi và nhanh chóng chinh phục đỉnh cao trong công việc cũng như cuộc sống.</a:t>
            </a:r>
            <a:endParaRPr b="0" lang="en-US" sz="1100" spc="-1" strike="noStrike">
              <a:solidFill>
                <a:srgbClr val="000000"/>
              </a:solidFill>
              <a:latin typeface="Calibri"/>
            </a:endParaRPr>
          </a:p>
          <a:p>
            <a:pPr>
              <a:lnSpc>
                <a:spcPct val="150000"/>
              </a:lnSpc>
              <a:tabLst>
                <a:tab algn="l" pos="0"/>
              </a:tabLst>
            </a:pPr>
            <a:endParaRPr b="0" lang="en-US" sz="1100" spc="-1" strike="noStrike">
              <a:solidFill>
                <a:srgbClr val="000000"/>
              </a:solidFill>
              <a:latin typeface="Calibri"/>
            </a:endParaRPr>
          </a:p>
        </p:txBody>
      </p:sp>
      <p:sp>
        <p:nvSpPr>
          <p:cNvPr id="386" name="CustomShape 2"/>
          <p:cNvSpPr/>
          <p:nvPr/>
        </p:nvSpPr>
        <p:spPr>
          <a:xfrm>
            <a:off x="2341800" y="2468880"/>
            <a:ext cx="4771080" cy="15951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000000"/>
                </a:solidFill>
                <a:latin typeface="Tahoma"/>
                <a:ea typeface="Tahoma"/>
              </a:rPr>
              <a:t>Chỉ số rèn luyện </a:t>
            </a:r>
            <a:r>
              <a:rPr b="0" lang="en-US" sz="1100" spc="-1" strike="noStrike">
                <a:solidFill>
                  <a:srgbClr val="000000"/>
                </a:solidFill>
                <a:latin typeface="Tahoma"/>
                <a:ea typeface="Tahoma"/>
              </a:rPr>
              <a:t>[1]</a:t>
            </a:r>
            <a:r>
              <a:rPr b="0" lang="vi-VN" sz="1100" spc="-1" strike="noStrike">
                <a:solidFill>
                  <a:srgbClr val="000000"/>
                </a:solidFill>
                <a:latin typeface="Tahoma"/>
                <a:ea typeface="Tahoma"/>
              </a:rPr>
              <a:t> cần tập trung những nội dung:</a:t>
            </a:r>
            <a:br/>
            <a:r>
              <a:rPr b="0" lang="vi-VN" sz="1100" spc="-1" strike="noStrike">
                <a:solidFill>
                  <a:srgbClr val="000000"/>
                </a:solidFill>
                <a:latin typeface="Tahoma"/>
                <a:ea typeface="Tahoma"/>
              </a:rPr>
              <a:t>- Biết cảm thông và khoan dung hơn</a:t>
            </a:r>
            <a:br/>
            <a:r>
              <a:rPr b="0" lang="vi-VN" sz="1100" spc="-1" strike="noStrike">
                <a:solidFill>
                  <a:srgbClr val="000000"/>
                </a:solidFill>
                <a:latin typeface="Tahoma"/>
                <a:ea typeface="Tahoma"/>
              </a:rPr>
              <a:t>- Không thành kiến, phân biệt</a:t>
            </a:r>
            <a:br/>
            <a:r>
              <a:rPr b="0" lang="vi-VN" sz="1100" spc="-1" strike="noStrike">
                <a:solidFill>
                  <a:srgbClr val="000000"/>
                </a:solidFill>
                <a:latin typeface="Tahoma"/>
                <a:ea typeface="Tahoma"/>
              </a:rPr>
              <a:t>- Học cách tha thứ, mở rộng tầm hiểu biết của mình về người khác và cuộc sống</a:t>
            </a:r>
            <a:br/>
            <a:r>
              <a:rPr b="0" lang="vi-VN" sz="1100" spc="-1" strike="noStrike">
                <a:solidFill>
                  <a:srgbClr val="000000"/>
                </a:solidFill>
                <a:latin typeface="Tahoma"/>
                <a:ea typeface="Tahoma"/>
              </a:rPr>
              <a:t>- Tinh thần phụng sự </a:t>
            </a:r>
            <a:endParaRPr b="0" lang="en-US" sz="1100" spc="-1" strike="noStrike">
              <a:latin typeface="Arial"/>
            </a:endParaRPr>
          </a:p>
        </p:txBody>
      </p:sp>
      <p:sp>
        <p:nvSpPr>
          <p:cNvPr id="387" name="TextShape 3"/>
          <p:cNvSpPr txBox="1"/>
          <p:nvPr/>
        </p:nvSpPr>
        <p:spPr>
          <a:xfrm>
            <a:off x="346680" y="246600"/>
            <a:ext cx="4616640" cy="912600"/>
          </a:xfrm>
          <a:prstGeom prst="rect">
            <a:avLst/>
          </a:prstGeom>
          <a:noFill/>
          <a:ln w="0">
            <a:noFill/>
          </a:ln>
        </p:spPr>
        <p:txBody>
          <a:bodyPr>
            <a:noAutofit/>
          </a:bodyPr>
          <a:p>
            <a:pPr>
              <a:lnSpc>
                <a:spcPct val="11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RÈN LUYỆN</a:t>
            </a:r>
            <a:endParaRPr b="0" lang="en-US" sz="3600" spc="-1" strike="noStrike">
              <a:solidFill>
                <a:srgbClr val="000000"/>
              </a:solidFill>
              <a:latin typeface="Calibri"/>
            </a:endParaRPr>
          </a:p>
        </p:txBody>
      </p:sp>
      <p:sp>
        <p:nvSpPr>
          <p:cNvPr id="388" name="CustomShape 4"/>
          <p:cNvSpPr/>
          <p:nvPr/>
        </p:nvSpPr>
        <p:spPr>
          <a:xfrm>
            <a:off x="6954480" y="10194840"/>
            <a:ext cx="60804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14</a:t>
            </a:r>
            <a:endParaRPr b="0" lang="en-US" sz="1000" spc="-1" strike="noStrike">
              <a:latin typeface="Arial"/>
            </a:endParaRPr>
          </a:p>
        </p:txBody>
      </p:sp>
      <p:sp>
        <p:nvSpPr>
          <p:cNvPr id="389" name="CustomShape 5"/>
          <p:cNvSpPr/>
          <p:nvPr/>
        </p:nvSpPr>
        <p:spPr>
          <a:xfrm>
            <a:off x="2327040" y="4269240"/>
            <a:ext cx="4957560" cy="184608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1100" spc="-1" strike="noStrike">
                <a:solidFill>
                  <a:srgbClr val="000000"/>
                </a:solidFill>
                <a:latin typeface="Tahoma"/>
                <a:ea typeface="Tahoma"/>
              </a:rPr>
              <a:t>Chỉ số rèn luyện [7] cần tập trung những nội dung:</a:t>
            </a:r>
            <a:br/>
            <a:r>
              <a:rPr b="0" lang="en-US" sz="1100" spc="-1" strike="noStrike">
                <a:solidFill>
                  <a:srgbClr val="000000"/>
                </a:solidFill>
                <a:latin typeface="Tahoma"/>
                <a:ea typeface="Tahoma"/>
              </a:rPr>
              <a:t>- Hiểu về giá trị của đồng tiền, vật chất</a:t>
            </a:r>
            <a:br/>
            <a:r>
              <a:rPr b="0" lang="en-US" sz="1100" spc="-1" strike="noStrike">
                <a:solidFill>
                  <a:srgbClr val="000000"/>
                </a:solidFill>
                <a:latin typeface="Tahoma"/>
                <a:ea typeface="Tahoma"/>
              </a:rPr>
              <a:t>- Khám phá và thấu hiểu sức mạnh bản thân </a:t>
            </a:r>
            <a:br/>
            <a:r>
              <a:rPr b="0" lang="en-US" sz="1100" spc="-1" strike="noStrike">
                <a:solidFill>
                  <a:srgbClr val="000000"/>
                </a:solidFill>
                <a:latin typeface="Tahoma"/>
                <a:ea typeface="Tahoma"/>
              </a:rPr>
              <a:t>- Bài học này cũng buộc bạn phải hiểu về  tiền bạc, địa vị, quyền thế và uy lực</a:t>
            </a:r>
            <a:br/>
            <a:r>
              <a:rPr b="0" lang="en-US" sz="1100" spc="-1" strike="noStrike">
                <a:solidFill>
                  <a:srgbClr val="000000"/>
                </a:solidFill>
                <a:latin typeface="Tahoma"/>
                <a:ea typeface="Tahoma"/>
              </a:rPr>
              <a:t>- Quản lý tài chính, tài sản vật chất của mình</a:t>
            </a:r>
            <a:br/>
            <a:r>
              <a:rPr b="0" lang="en-US" sz="1100" spc="-1" strike="noStrike">
                <a:solidFill>
                  <a:srgbClr val="000000"/>
                </a:solidFill>
                <a:latin typeface="Tahoma"/>
                <a:ea typeface="Tahoma"/>
              </a:rPr>
              <a:t>- Trung thực; tự tin </a:t>
            </a:r>
            <a:endParaRPr b="0" lang="en-US" sz="1100" spc="-1" strike="noStrike">
              <a:latin typeface="Arial"/>
            </a:endParaRPr>
          </a:p>
        </p:txBody>
      </p:sp>
      <p:sp>
        <p:nvSpPr>
          <p:cNvPr id="390" name="CustomShape 6"/>
          <p:cNvSpPr/>
          <p:nvPr/>
        </p:nvSpPr>
        <p:spPr>
          <a:xfrm>
            <a:off x="2291400" y="6262560"/>
            <a:ext cx="4945680" cy="15951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000000"/>
                </a:solidFill>
                <a:latin typeface="Tahoma"/>
                <a:ea typeface="Tahoma"/>
              </a:rPr>
              <a:t>Chỉ số rèn luyện 9 cần tập trung những nội dung:</a:t>
            </a:r>
            <a:br/>
            <a:r>
              <a:rPr b="0" lang="vi-VN" sz="1100" spc="-1" strike="noStrike">
                <a:solidFill>
                  <a:srgbClr val="000000"/>
                </a:solidFill>
                <a:latin typeface="Tahoma"/>
                <a:ea typeface="Tahoma"/>
              </a:rPr>
              <a:t>- Biết cảm thông và khoan dung hơn</a:t>
            </a:r>
            <a:br/>
            <a:r>
              <a:rPr b="0" lang="vi-VN" sz="1100" spc="-1" strike="noStrike">
                <a:solidFill>
                  <a:srgbClr val="000000"/>
                </a:solidFill>
                <a:latin typeface="Tahoma"/>
                <a:ea typeface="Tahoma"/>
              </a:rPr>
              <a:t>- Không thành kiến, phân biệt</a:t>
            </a:r>
            <a:br/>
            <a:r>
              <a:rPr b="0" lang="vi-VN" sz="1100" spc="-1" strike="noStrike">
                <a:solidFill>
                  <a:srgbClr val="000000"/>
                </a:solidFill>
                <a:latin typeface="Tahoma"/>
                <a:ea typeface="Tahoma"/>
              </a:rPr>
              <a:t>- Học cách tha thứ, mở rộng tầm hiểu biết của mình về người khác và cuộc sống</a:t>
            </a:r>
            <a:br/>
            <a:r>
              <a:rPr b="0" lang="vi-VN" sz="1100" spc="-1" strike="noStrike">
                <a:solidFill>
                  <a:srgbClr val="000000"/>
                </a:solidFill>
                <a:latin typeface="Tahoma"/>
                <a:ea typeface="Tahoma"/>
              </a:rPr>
              <a:t>- Tinh thần phụng sự </a:t>
            </a:r>
            <a:endParaRPr b="0" lang="en-US" sz="1100" spc="-1" strike="noStrike">
              <a:latin typeface="Arial"/>
            </a:endParaRPr>
          </a:p>
        </p:txBody>
      </p:sp>
      <p:sp>
        <p:nvSpPr>
          <p:cNvPr id="391" name="CustomShape 7"/>
          <p:cNvSpPr/>
          <p:nvPr/>
        </p:nvSpPr>
        <p:spPr>
          <a:xfrm>
            <a:off x="2207160" y="8020080"/>
            <a:ext cx="5008320" cy="15951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000000"/>
                </a:solidFill>
                <a:latin typeface="Tahoma"/>
                <a:ea typeface="Tahoma"/>
              </a:rPr>
              <a:t>Chỉ số rèn luyện 9 cần tập trung những nội dung:</a:t>
            </a:r>
            <a:br/>
            <a:r>
              <a:rPr b="0" lang="vi-VN" sz="1100" spc="-1" strike="noStrike">
                <a:solidFill>
                  <a:srgbClr val="000000"/>
                </a:solidFill>
                <a:latin typeface="Tahoma"/>
                <a:ea typeface="Tahoma"/>
              </a:rPr>
              <a:t>- Biết cảm thông và khoan dung hơn</a:t>
            </a:r>
            <a:br/>
            <a:r>
              <a:rPr b="0" lang="vi-VN" sz="1100" spc="-1" strike="noStrike">
                <a:solidFill>
                  <a:srgbClr val="000000"/>
                </a:solidFill>
                <a:latin typeface="Tahoma"/>
                <a:ea typeface="Tahoma"/>
              </a:rPr>
              <a:t>- Không thành kiến, phân biệt</a:t>
            </a:r>
            <a:br/>
            <a:r>
              <a:rPr b="0" lang="vi-VN" sz="1100" spc="-1" strike="noStrike">
                <a:solidFill>
                  <a:srgbClr val="000000"/>
                </a:solidFill>
                <a:latin typeface="Tahoma"/>
                <a:ea typeface="Tahoma"/>
              </a:rPr>
              <a:t>- Học cách tha thứ, mở rộng tầm hiểu biết của mình về người khác và cuộc sống</a:t>
            </a:r>
            <a:br/>
            <a:r>
              <a:rPr b="0" lang="vi-VN" sz="1100" spc="-1" strike="noStrike">
                <a:solidFill>
                  <a:srgbClr val="000000"/>
                </a:solidFill>
                <a:latin typeface="Tahoma"/>
                <a:ea typeface="Tahoma"/>
              </a:rPr>
              <a:t>- Tinh thần phụng sự </a:t>
            </a:r>
            <a:endParaRPr b="0" lang="en-US" sz="1100" spc="-1" strike="noStrike">
              <a:latin typeface="Arial"/>
            </a:endParaRPr>
          </a:p>
        </p:txBody>
      </p:sp>
      <p:sp>
        <p:nvSpPr>
          <p:cNvPr id="392" name="CustomShape 8"/>
          <p:cNvSpPr/>
          <p:nvPr/>
        </p:nvSpPr>
        <p:spPr>
          <a:xfrm>
            <a:off x="1906200" y="8246160"/>
            <a:ext cx="469440" cy="446040"/>
          </a:xfrm>
          <a:prstGeom prst="rect">
            <a:avLst/>
          </a:prstGeom>
          <a:noFill/>
          <a:ln w="0">
            <a:noFill/>
          </a:ln>
        </p:spPr>
        <p:style>
          <a:lnRef idx="0"/>
          <a:fillRef idx="0"/>
          <a:effectRef idx="0"/>
          <a:fontRef idx="minor"/>
        </p:style>
      </p:sp>
      <p:sp>
        <p:nvSpPr>
          <p:cNvPr id="393" name="CustomShape 9"/>
          <p:cNvSpPr/>
          <p:nvPr/>
        </p:nvSpPr>
        <p:spPr>
          <a:xfrm>
            <a:off x="4782960" y="0"/>
            <a:ext cx="293580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2800" spc="-1" strike="noStrike">
                <a:solidFill>
                  <a:srgbClr val="ffffff"/>
                </a:solidFill>
                <a:latin typeface="Tahoma"/>
                <a:ea typeface="Tahoma"/>
              </a:rPr>
              <a:t>3, 6, 9, 9</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305640" y="954720"/>
            <a:ext cx="6981120" cy="732240"/>
          </a:xfrm>
          <a:prstGeom prst="rect">
            <a:avLst/>
          </a:prstGeom>
          <a:noFill/>
          <a:ln w="0">
            <a:noFill/>
          </a:ln>
        </p:spPr>
        <p:txBody>
          <a:bodyPr>
            <a:noAutofit/>
          </a:bodyPr>
          <a:p>
            <a:pPr algn="just">
              <a:lnSpc>
                <a:spcPct val="150000"/>
              </a:lnSpc>
              <a:tabLst>
                <a:tab algn="l" pos="0"/>
              </a:tabLst>
            </a:pPr>
            <a:r>
              <a:rPr b="0" lang="en-US" sz="1000" spc="-1" strike="noStrike">
                <a:solidFill>
                  <a:srgbClr val="000000"/>
                </a:solidFill>
                <a:latin typeface="Tahoma"/>
                <a:ea typeface="Tahoma"/>
              </a:rPr>
              <a:t>Cuộc đời mỗi người có bốn chặng; mỗi chặng bao gồm chín năm, có một đỉnh để nói đến mỗi người trong chúng ta có lúc gieo mầm và có lúc gặt lúa trong suốt 9 năm ấy. Mỗi chặng cũng sẽ có chủ đề tổng quát nhằm định hướng cho bạn lộ trình chinh phục 4 đỉnh cao trong cuộc đời.</a:t>
            </a:r>
            <a:endParaRPr b="0" lang="en-US" sz="1000" spc="-1" strike="noStrike">
              <a:solidFill>
                <a:srgbClr val="000000"/>
              </a:solidFill>
              <a:latin typeface="Calibri"/>
            </a:endParaRPr>
          </a:p>
        </p:txBody>
      </p:sp>
      <p:sp>
        <p:nvSpPr>
          <p:cNvPr id="395" name="TextShape 2"/>
          <p:cNvSpPr txBox="1"/>
          <p:nvPr/>
        </p:nvSpPr>
        <p:spPr>
          <a:xfrm>
            <a:off x="305640" y="263520"/>
            <a:ext cx="5355720" cy="659880"/>
          </a:xfrm>
          <a:prstGeom prst="rect">
            <a:avLst/>
          </a:prstGeom>
          <a:noFill/>
          <a:ln w="0">
            <a:noFill/>
          </a:ln>
        </p:spPr>
        <p:txBody>
          <a:bodyPr anchor="ctr">
            <a:normAutofit fontScale="45000"/>
          </a:bodyPr>
          <a:p>
            <a:pPr>
              <a:lnSpc>
                <a:spcPct val="90000"/>
              </a:lnSpc>
            </a:pPr>
            <a:r>
              <a:rPr b="1" lang="en-US" sz="3600" spc="-1" strike="noStrike">
                <a:solidFill>
                  <a:srgbClr val="ff6600"/>
                </a:solidFill>
                <a:latin typeface="Tahoma"/>
                <a:ea typeface="Tahoma"/>
              </a:rPr>
              <a:t>4 ĐỈNH CAO </a:t>
            </a:r>
            <a:r>
              <a:rPr b="0" lang="en-US" sz="3600" spc="-1" strike="noStrike">
                <a:solidFill>
                  <a:srgbClr val="404040"/>
                </a:solidFill>
                <a:latin typeface="Tahoma"/>
                <a:ea typeface="Tahoma"/>
              </a:rPr>
              <a:t>CUỘC ĐỜI</a:t>
            </a:r>
            <a:endParaRPr b="0" lang="en-US" sz="3600" spc="-1" strike="noStrike">
              <a:solidFill>
                <a:srgbClr val="000000"/>
              </a:solidFill>
              <a:latin typeface="Calibri"/>
            </a:endParaRPr>
          </a:p>
        </p:txBody>
      </p:sp>
      <p:pic>
        <p:nvPicPr>
          <p:cNvPr id="396" name="Picture 16" descr="A picture containing radar chart&#10;&#10;Description automatically generated"/>
          <p:cNvPicPr/>
          <p:nvPr/>
        </p:nvPicPr>
        <p:blipFill>
          <a:blip r:embed="rId1"/>
          <a:stretch/>
        </p:blipFill>
        <p:spPr>
          <a:xfrm>
            <a:off x="623880" y="2944800"/>
            <a:ext cx="6459120" cy="6471360"/>
          </a:xfrm>
          <a:prstGeom prst="rect">
            <a:avLst/>
          </a:prstGeom>
          <a:ln w="0">
            <a:noFill/>
          </a:ln>
        </p:spPr>
      </p:pic>
      <p:sp>
        <p:nvSpPr>
          <p:cNvPr id="397" name="CustomShape 3"/>
          <p:cNvSpPr/>
          <p:nvPr/>
        </p:nvSpPr>
        <p:spPr>
          <a:xfrm>
            <a:off x="2081520" y="6180480"/>
            <a:ext cx="1042200" cy="1040400"/>
          </a:xfrm>
          <a:prstGeom prst="ellipse">
            <a:avLst/>
          </a:prstGeom>
          <a:solidFill>
            <a:schemeClr val="tx1">
              <a:lumMod val="65000"/>
              <a:lumOff val="35000"/>
            </a:schemeClr>
          </a:solidFill>
          <a:ln w="76200">
            <a:solidFill>
              <a:srgbClr val="ed6300"/>
            </a:solidFill>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50000"/>
              </a:lnSpc>
            </a:pPr>
            <a:r>
              <a:rPr b="0" lang="en-US" sz="1800" spc="-1" strike="noStrike">
                <a:solidFill>
                  <a:srgbClr val="ffffff"/>
                </a:solidFill>
                <a:latin typeface="Tahoma"/>
                <a:ea typeface="Tahoma"/>
              </a:rPr>
              <a:t>[5]</a:t>
            </a:r>
            <a:endParaRPr b="0" lang="en-US" sz="1800" spc="-1" strike="noStrike">
              <a:latin typeface="Arial"/>
            </a:endParaRPr>
          </a:p>
          <a:p>
            <a:pPr algn="ctr">
              <a:lnSpc>
                <a:spcPct val="150000"/>
              </a:lnSpc>
            </a:pPr>
            <a:r>
              <a:rPr b="0" lang="en-US" sz="1800" spc="-1" strike="noStrike">
                <a:solidFill>
                  <a:srgbClr val="ffffff"/>
                </a:solidFill>
                <a:latin typeface="Tahoma"/>
                <a:ea typeface="Tahoma"/>
              </a:rPr>
              <a:t>[30]t</a:t>
            </a:r>
            <a:endParaRPr b="0" lang="en-US" sz="1800" spc="-1" strike="noStrike">
              <a:latin typeface="Arial"/>
            </a:endParaRPr>
          </a:p>
        </p:txBody>
      </p:sp>
      <p:sp>
        <p:nvSpPr>
          <p:cNvPr id="398" name="CustomShape 4"/>
          <p:cNvSpPr/>
          <p:nvPr/>
        </p:nvSpPr>
        <p:spPr>
          <a:xfrm>
            <a:off x="4520520" y="6180480"/>
            <a:ext cx="1042200" cy="1040400"/>
          </a:xfrm>
          <a:prstGeom prst="ellipse">
            <a:avLst/>
          </a:prstGeom>
          <a:solidFill>
            <a:schemeClr val="tx1">
              <a:lumMod val="65000"/>
              <a:lumOff val="35000"/>
            </a:schemeClr>
          </a:solidFill>
          <a:ln w="76200">
            <a:solidFill>
              <a:srgbClr val="ed6300"/>
            </a:solidFill>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50000"/>
              </a:lnSpc>
            </a:pPr>
            <a:r>
              <a:rPr b="0" lang="en-US" sz="1800" spc="-1" strike="noStrike">
                <a:solidFill>
                  <a:srgbClr val="ffffff"/>
                </a:solidFill>
                <a:latin typeface="Tahoma"/>
                <a:ea typeface="Tahoma"/>
              </a:rPr>
              <a:t>[6]</a:t>
            </a:r>
            <a:endParaRPr b="0" lang="en-US" sz="1800" spc="-1" strike="noStrike">
              <a:latin typeface="Arial"/>
            </a:endParaRPr>
          </a:p>
          <a:p>
            <a:pPr algn="ctr">
              <a:lnSpc>
                <a:spcPct val="150000"/>
              </a:lnSpc>
            </a:pPr>
            <a:r>
              <a:rPr b="0" lang="en-US" sz="1800" spc="-1" strike="noStrike">
                <a:solidFill>
                  <a:srgbClr val="ffffff"/>
                </a:solidFill>
                <a:latin typeface="Tahoma"/>
                <a:ea typeface="Tahoma"/>
              </a:rPr>
              <a:t>[39]t</a:t>
            </a:r>
            <a:endParaRPr b="0" lang="en-US" sz="1800" spc="-1" strike="noStrike">
              <a:latin typeface="Arial"/>
            </a:endParaRPr>
          </a:p>
        </p:txBody>
      </p:sp>
      <p:sp>
        <p:nvSpPr>
          <p:cNvPr id="399" name="CustomShape 5"/>
          <p:cNvSpPr/>
          <p:nvPr/>
        </p:nvSpPr>
        <p:spPr>
          <a:xfrm>
            <a:off x="3260160" y="4156200"/>
            <a:ext cx="1042200" cy="1040400"/>
          </a:xfrm>
          <a:prstGeom prst="ellipse">
            <a:avLst/>
          </a:prstGeom>
          <a:solidFill>
            <a:schemeClr val="tx1">
              <a:lumMod val="65000"/>
              <a:lumOff val="35000"/>
            </a:schemeClr>
          </a:solidFill>
          <a:ln w="76200">
            <a:solidFill>
              <a:srgbClr val="ed6300"/>
            </a:solidFill>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50000"/>
              </a:lnSpc>
            </a:pPr>
            <a:r>
              <a:rPr b="0" lang="en-US" sz="1800" spc="-1" strike="noStrike">
                <a:solidFill>
                  <a:srgbClr val="ffffff"/>
                </a:solidFill>
                <a:latin typeface="Tahoma"/>
                <a:ea typeface="Tahoma"/>
              </a:rPr>
              <a:t>11/2</a:t>
            </a:r>
            <a:endParaRPr b="0" lang="en-US" sz="1800" spc="-1" strike="noStrike">
              <a:latin typeface="Arial"/>
            </a:endParaRPr>
          </a:p>
          <a:p>
            <a:pPr algn="ctr">
              <a:lnSpc>
                <a:spcPct val="150000"/>
              </a:lnSpc>
            </a:pPr>
            <a:r>
              <a:rPr b="0" lang="en-US" sz="1800" spc="-1" strike="noStrike">
                <a:solidFill>
                  <a:srgbClr val="ffffff"/>
                </a:solidFill>
                <a:latin typeface="Tahoma"/>
                <a:ea typeface="Tahoma"/>
              </a:rPr>
              <a:t>[47]t</a:t>
            </a:r>
            <a:endParaRPr b="0" lang="en-US" sz="1800" spc="-1" strike="noStrike">
              <a:latin typeface="Arial"/>
            </a:endParaRPr>
          </a:p>
        </p:txBody>
      </p:sp>
      <p:sp>
        <p:nvSpPr>
          <p:cNvPr id="400" name="CustomShape 6"/>
          <p:cNvSpPr/>
          <p:nvPr/>
        </p:nvSpPr>
        <p:spPr>
          <a:xfrm>
            <a:off x="3336480" y="2397240"/>
            <a:ext cx="1042200" cy="1040400"/>
          </a:xfrm>
          <a:prstGeom prst="ellipse">
            <a:avLst/>
          </a:prstGeom>
          <a:solidFill>
            <a:schemeClr val="tx1">
              <a:lumMod val="65000"/>
              <a:lumOff val="35000"/>
            </a:schemeClr>
          </a:solidFill>
          <a:ln w="76200">
            <a:solidFill>
              <a:srgbClr val="ed6300"/>
            </a:solidFill>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50000"/>
              </a:lnSpc>
            </a:pPr>
            <a:r>
              <a:rPr b="0" lang="en-US" sz="1800" spc="-1" strike="noStrike">
                <a:solidFill>
                  <a:srgbClr val="ffffff"/>
                </a:solidFill>
                <a:latin typeface="Tahoma"/>
                <a:ea typeface="Tahoma"/>
              </a:rPr>
              <a:t>33/6</a:t>
            </a:r>
            <a:endParaRPr b="0" lang="en-US" sz="1800" spc="-1" strike="noStrike">
              <a:latin typeface="Arial"/>
            </a:endParaRPr>
          </a:p>
          <a:p>
            <a:pPr algn="ctr">
              <a:lnSpc>
                <a:spcPct val="150000"/>
              </a:lnSpc>
            </a:pPr>
            <a:r>
              <a:rPr b="0" lang="en-US" sz="1800" spc="-1" strike="noStrike">
                <a:solidFill>
                  <a:srgbClr val="ffffff"/>
                </a:solidFill>
                <a:latin typeface="Tahoma"/>
                <a:ea typeface="Tahoma"/>
              </a:rPr>
              <a:t>[56]t</a:t>
            </a:r>
            <a:endParaRPr b="0" lang="en-US" sz="1800" spc="-1" strike="noStrike">
              <a:latin typeface="Arial"/>
            </a:endParaRPr>
          </a:p>
        </p:txBody>
      </p:sp>
      <p:pic>
        <p:nvPicPr>
          <p:cNvPr id="401" name="Picture 48" descr="Diagram&#10;&#10;Description automatically generated"/>
          <p:cNvPicPr/>
          <p:nvPr/>
        </p:nvPicPr>
        <p:blipFill>
          <a:blip r:embed="rId2"/>
          <a:stretch/>
        </p:blipFill>
        <p:spPr>
          <a:xfrm>
            <a:off x="8717400" y="2255040"/>
            <a:ext cx="5933880" cy="4228920"/>
          </a:xfrm>
          <a:prstGeom prst="rect">
            <a:avLst/>
          </a:prstGeom>
          <a:ln w="0">
            <a:noFill/>
          </a:ln>
        </p:spPr>
      </p:pic>
      <p:sp>
        <p:nvSpPr>
          <p:cNvPr id="402" name="CustomShape 7"/>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15</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16</a:t>
            </a:r>
            <a:endParaRPr b="0" lang="en-US" sz="1000" spc="-1" strike="noStrike">
              <a:latin typeface="Arial"/>
            </a:endParaRPr>
          </a:p>
        </p:txBody>
      </p:sp>
      <p:grpSp>
        <p:nvGrpSpPr>
          <p:cNvPr id="404" name="Group 2"/>
          <p:cNvGrpSpPr/>
          <p:nvPr/>
        </p:nvGrpSpPr>
        <p:grpSpPr>
          <a:xfrm>
            <a:off x="2757240" y="1346040"/>
            <a:ext cx="2048040" cy="2024280"/>
            <a:chOff x="2757240" y="1346040"/>
            <a:chExt cx="2048040" cy="2024280"/>
          </a:xfrm>
        </p:grpSpPr>
        <p:sp>
          <p:nvSpPr>
            <p:cNvPr id="405" name="CustomShape 3"/>
            <p:cNvSpPr/>
            <p:nvPr/>
          </p:nvSpPr>
          <p:spPr>
            <a:xfrm>
              <a:off x="2757240" y="1346040"/>
              <a:ext cx="2048040" cy="2024280"/>
            </a:xfrm>
            <a:prstGeom prst="ellipse">
              <a:avLst/>
            </a:prstGeom>
            <a:solidFill>
              <a:srgbClr val="92d05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06" name="CustomShape 4"/>
            <p:cNvSpPr/>
            <p:nvPr/>
          </p:nvSpPr>
          <p:spPr>
            <a:xfrm>
              <a:off x="2854080" y="1441800"/>
              <a:ext cx="1854000" cy="183276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07" name="CustomShape 5"/>
            <p:cNvSpPr/>
            <p:nvPr/>
          </p:nvSpPr>
          <p:spPr>
            <a:xfrm>
              <a:off x="2964960" y="1967040"/>
              <a:ext cx="1477440" cy="699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000" spc="-1" strike="noStrike">
                  <a:solidFill>
                    <a:srgbClr val="ffffff"/>
                  </a:solidFill>
                  <a:latin typeface="Tahoma"/>
                  <a:ea typeface="Tahoma"/>
                </a:rPr>
                <a:t>22/4</a:t>
              </a:r>
              <a:endParaRPr b="0" lang="en-US" sz="4000" spc="-1" strike="noStrike">
                <a:latin typeface="Arial"/>
              </a:endParaRPr>
            </a:p>
          </p:txBody>
        </p:sp>
      </p:grpSp>
      <p:sp>
        <p:nvSpPr>
          <p:cNvPr id="408" name="CustomShape 6"/>
          <p:cNvSpPr/>
          <p:nvPr/>
        </p:nvSpPr>
        <p:spPr>
          <a:xfrm>
            <a:off x="1335600" y="3522600"/>
            <a:ext cx="4891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đỉnh số [22/4] </a:t>
            </a:r>
            <a:endParaRPr b="0" lang="en-US" sz="1600" spc="-1" strike="noStrike">
              <a:latin typeface="Arial"/>
            </a:endParaRPr>
          </a:p>
        </p:txBody>
      </p:sp>
      <p:sp>
        <p:nvSpPr>
          <p:cNvPr id="409" name="TextShape 7"/>
          <p:cNvSpPr txBox="1"/>
          <p:nvPr/>
        </p:nvSpPr>
        <p:spPr>
          <a:xfrm>
            <a:off x="304560" y="291240"/>
            <a:ext cx="5559120" cy="1392840"/>
          </a:xfrm>
          <a:prstGeom prst="rect">
            <a:avLst/>
          </a:prstGeom>
          <a:noFill/>
          <a:ln w="0">
            <a:noFill/>
          </a:ln>
        </p:spPr>
        <p:txBody>
          <a:bodyPr>
            <a:noAutofit/>
          </a:bodyPr>
          <a:p>
            <a:pPr>
              <a:lnSpc>
                <a:spcPct val="120000"/>
              </a:lnSpc>
            </a:pPr>
            <a:r>
              <a:rPr b="1" lang="en-US" sz="3600" spc="-1" strike="noStrike">
                <a:solidFill>
                  <a:srgbClr val="ff6600"/>
                </a:solidFill>
                <a:latin typeface="Tahoma"/>
                <a:ea typeface="Tahoma"/>
              </a:rPr>
              <a:t>ĐỈNH CAO </a:t>
            </a:r>
            <a:r>
              <a:rPr b="1" lang="en-US" sz="3600" spc="-1" strike="noStrike">
                <a:solidFill>
                  <a:srgbClr val="404040"/>
                </a:solidFill>
                <a:latin typeface="Tahoma"/>
                <a:ea typeface="Tahoma"/>
              </a:rPr>
              <a:t>THỨ NHẤT</a:t>
            </a:r>
            <a:endParaRPr b="0" lang="en-US" sz="3600" spc="-1" strike="noStrike">
              <a:solidFill>
                <a:srgbClr val="000000"/>
              </a:solidFill>
              <a:latin typeface="Calibri"/>
            </a:endParaRPr>
          </a:p>
        </p:txBody>
      </p:sp>
      <p:sp>
        <p:nvSpPr>
          <p:cNvPr id="410" name="CustomShape 8"/>
          <p:cNvSpPr/>
          <p:nvPr/>
        </p:nvSpPr>
        <p:spPr>
          <a:xfrm>
            <a:off x="400320" y="4118760"/>
            <a:ext cx="6762240" cy="501120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100" spc="-1" strike="noStrike">
                <a:solidFill>
                  <a:srgbClr val="000000"/>
                </a:solidFill>
                <a:latin typeface="Tahoma"/>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br/>
            <a:r>
              <a:rPr b="0" lang="vi-VN" sz="1100" spc="-1" strike="noStrike">
                <a:solidFill>
                  <a:srgbClr val="000000"/>
                </a:solidFill>
                <a:latin typeface="Tahoma"/>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br/>
            <a:r>
              <a:rPr b="0" lang="vi-VN" sz="1100" spc="-1" strike="noStrike">
                <a:solidFill>
                  <a:srgbClr val="000000"/>
                </a:solidFill>
                <a:latin typeface="Tahoma"/>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br/>
            <a:r>
              <a:rPr b="0" lang="vi-VN" sz="1100" spc="-1" strike="noStrike">
                <a:solidFill>
                  <a:srgbClr val="000000"/>
                </a:solidFill>
                <a:latin typeface="Tahoma"/>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b="0" lang="vi-VN" sz="1100" spc="-1" strike="noStrike">
                <a:solidFill>
                  <a:srgbClr val="000000"/>
                </a:solidFill>
                <a:latin typeface="Calibri"/>
              </a:rPr>
              <a:t> </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17</a:t>
            </a:r>
            <a:endParaRPr b="0" lang="en-US" sz="1000" spc="-1" strike="noStrike">
              <a:latin typeface="Arial"/>
            </a:endParaRPr>
          </a:p>
        </p:txBody>
      </p:sp>
      <p:sp>
        <p:nvSpPr>
          <p:cNvPr id="412" name="CustomShape 2"/>
          <p:cNvSpPr/>
          <p:nvPr/>
        </p:nvSpPr>
        <p:spPr>
          <a:xfrm>
            <a:off x="1594440" y="3570840"/>
            <a:ext cx="43736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đỉnh cao số [5] </a:t>
            </a:r>
            <a:endParaRPr b="0" lang="en-US" sz="1600" spc="-1" strike="noStrike">
              <a:latin typeface="Arial"/>
            </a:endParaRPr>
          </a:p>
        </p:txBody>
      </p:sp>
      <p:sp>
        <p:nvSpPr>
          <p:cNvPr id="413" name="TextShape 3"/>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ĐỈNH CAO</a:t>
            </a:r>
            <a:r>
              <a:rPr b="1" lang="en-US" sz="3600" spc="-1" strike="noStrike">
                <a:solidFill>
                  <a:srgbClr val="404040"/>
                </a:solidFill>
                <a:latin typeface="Tahoma"/>
                <a:ea typeface="Tahoma"/>
              </a:rPr>
              <a:t> THỨ HAI</a:t>
            </a:r>
            <a:endParaRPr b="0" lang="en-US" sz="3600" spc="-1" strike="noStrike">
              <a:solidFill>
                <a:srgbClr val="000000"/>
              </a:solidFill>
              <a:latin typeface="Calibri"/>
            </a:endParaRPr>
          </a:p>
        </p:txBody>
      </p:sp>
      <p:sp>
        <p:nvSpPr>
          <p:cNvPr id="414" name="CustomShape 4"/>
          <p:cNvSpPr/>
          <p:nvPr/>
        </p:nvSpPr>
        <p:spPr>
          <a:xfrm>
            <a:off x="432720" y="4294080"/>
            <a:ext cx="6762240" cy="570492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200" spc="-1" strike="noStrike">
                <a:solidFill>
                  <a:srgbClr val="000000"/>
                </a:solidFill>
                <a:latin typeface="Tahoma"/>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br/>
            <a:r>
              <a:rPr b="0" lang="vi-VN" sz="1200" spc="-1" strike="noStrike">
                <a:solidFill>
                  <a:srgbClr val="000000"/>
                </a:solidFill>
                <a:latin typeface="Tahoma"/>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br/>
            <a:r>
              <a:rPr b="0" lang="vi-VN" sz="1200" spc="-1" strike="noStrike">
                <a:solidFill>
                  <a:srgbClr val="000000"/>
                </a:solidFill>
                <a:latin typeface="Tahoma"/>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br/>
            <a:r>
              <a:rPr b="0" lang="vi-VN" sz="1200" spc="-1" strike="noStrike">
                <a:solidFill>
                  <a:srgbClr val="000000"/>
                </a:solidFill>
                <a:latin typeface="Tahoma"/>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b="0" lang="vi-VN" sz="1200" spc="-1" strike="noStrike">
                <a:solidFill>
                  <a:srgbClr val="000000"/>
                </a:solidFill>
                <a:latin typeface="Calibri"/>
              </a:rPr>
              <a:t> </a:t>
            </a:r>
            <a:endParaRPr b="0" lang="en-US" sz="1200" spc="-1" strike="noStrike">
              <a:latin typeface="Arial"/>
            </a:endParaRPr>
          </a:p>
        </p:txBody>
      </p:sp>
      <p:grpSp>
        <p:nvGrpSpPr>
          <p:cNvPr id="415" name="Group 5"/>
          <p:cNvGrpSpPr/>
          <p:nvPr/>
        </p:nvGrpSpPr>
        <p:grpSpPr>
          <a:xfrm>
            <a:off x="2821320" y="1365840"/>
            <a:ext cx="1919880" cy="1919880"/>
            <a:chOff x="2821320" y="1365840"/>
            <a:chExt cx="1919880" cy="1919880"/>
          </a:xfrm>
        </p:grpSpPr>
        <p:sp>
          <p:nvSpPr>
            <p:cNvPr id="416" name="CustomShape 6"/>
            <p:cNvSpPr/>
            <p:nvPr/>
          </p:nvSpPr>
          <p:spPr>
            <a:xfrm>
              <a:off x="2821320" y="1365840"/>
              <a:ext cx="1919880" cy="1919880"/>
            </a:xfrm>
            <a:prstGeom prst="ellipse">
              <a:avLst/>
            </a:prstGeom>
            <a:solidFill>
              <a:srgbClr val="ed630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17" name="CustomShape 7"/>
            <p:cNvSpPr/>
            <p:nvPr/>
          </p:nvSpPr>
          <p:spPr>
            <a:xfrm>
              <a:off x="2912040" y="145656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8"/>
            <p:cNvSpPr/>
            <p:nvPr/>
          </p:nvSpPr>
          <p:spPr>
            <a:xfrm>
              <a:off x="3197880" y="187704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18</a:t>
            </a:r>
            <a:endParaRPr b="0" lang="en-US" sz="1000" spc="-1" strike="noStrike">
              <a:latin typeface="Arial"/>
            </a:endParaRPr>
          </a:p>
        </p:txBody>
      </p:sp>
      <p:sp>
        <p:nvSpPr>
          <p:cNvPr id="420" name="CustomShape 2"/>
          <p:cNvSpPr/>
          <p:nvPr/>
        </p:nvSpPr>
        <p:spPr>
          <a:xfrm>
            <a:off x="1594440" y="3259800"/>
            <a:ext cx="43736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đỉnh cao số [5]</a:t>
            </a:r>
            <a:endParaRPr b="0" lang="en-US" sz="1600" spc="-1" strike="noStrike">
              <a:latin typeface="Arial"/>
            </a:endParaRPr>
          </a:p>
        </p:txBody>
      </p:sp>
      <p:sp>
        <p:nvSpPr>
          <p:cNvPr id="421" name="TextShape 3"/>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ĐỈNH CAO </a:t>
            </a:r>
            <a:r>
              <a:rPr b="1" lang="en-US" sz="3600" spc="-1" strike="noStrike">
                <a:solidFill>
                  <a:srgbClr val="404040"/>
                </a:solidFill>
                <a:latin typeface="Tahoma"/>
                <a:ea typeface="Tahoma"/>
              </a:rPr>
              <a:t>THỨ BA</a:t>
            </a:r>
            <a:endParaRPr b="0" lang="en-US" sz="3600" spc="-1" strike="noStrike">
              <a:solidFill>
                <a:srgbClr val="000000"/>
              </a:solidFill>
              <a:latin typeface="Calibri"/>
            </a:endParaRPr>
          </a:p>
        </p:txBody>
      </p:sp>
      <p:sp>
        <p:nvSpPr>
          <p:cNvPr id="422" name="CustomShape 4"/>
          <p:cNvSpPr/>
          <p:nvPr/>
        </p:nvSpPr>
        <p:spPr>
          <a:xfrm>
            <a:off x="432720" y="3893760"/>
            <a:ext cx="6762240" cy="672588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200" spc="-1" strike="noStrike">
                <a:solidFill>
                  <a:srgbClr val="000000"/>
                </a:solidFill>
                <a:latin typeface="Tahoma"/>
              </a:rPr>
              <a:t>Khi tìm hiểu đỉnh cao cuộc đời thì bạn cũng cần đánh giá lại hành trình của bạn trên chỉ số đường đời. Điều này giúp cho bạn đánh giá năng lực của chính mình, hiểu rõ những điểm mạnh của bản thân để phát huy tối ưu trong từng giai đoạn và định hướng từ chỉ số đỉnh cao cuộc đời. Ở giai đoạn có đỉnh cao số 1, thể hiện tính cá nhân cao, sống rất độc lập. Bạn cần mạnh mẽ, can đảm để nắm bắt cơ hội đi theo con đường độc đáo của riêng bạn, tiên phong trên hành trình chinh phục ước mơ, lý tưởng của bạn. Tất cả trạng thái, suy nghĩ tiêu cực trước đây đã qua đi, quan trọng bạn hãy nắm bắt hiện tại, sẵn sàng cho những điều mới mẻ, sáng tạo theo cách riêng của bạn.</a:t>
            </a:r>
            <a:br/>
            <a:br/>
            <a:r>
              <a:rPr b="0" lang="vi-VN" sz="1200" spc="-1" strike="noStrike">
                <a:solidFill>
                  <a:srgbClr val="000000"/>
                </a:solidFill>
                <a:latin typeface="Tahoma"/>
              </a:rPr>
              <a:t>Những thành tựu từ đây do sự nỗ lực học tập và làm việc không ngừng của bạn, không những thể hiện thái độ mà còn là năng lực của bản thân. Số 1 luôn là người dẫn đầu, người tiên phong và mạnh mẽ trong ánh mắt của người khác. Trong giai đoạn này bạn cần rèn luyện khả năng bình tĩnh trước mọi sự việc, hãy học bài học giúp bạn có được sự định tâm và tạo ra sự cân bằng trong cuộc sống. Đó cũng chính là chất đốt giúp bạn sáng suốt trong mọi quyết định nhanh của mình. </a:t>
            </a:r>
            <a:br/>
            <a:br/>
            <a:r>
              <a:rPr b="0" lang="vi-VN" sz="1200" spc="-1" strike="noStrike">
                <a:solidFill>
                  <a:srgbClr val="000000"/>
                </a:solidFill>
                <a:latin typeface="Tahoma"/>
              </a:rPr>
              <a:t>Trong những mối quan hệ (gia đình, bạn bè, công việc,...) có thể hiện sự tách rời khỏi những mối liên hệ mà ở đó có sự thiếu hòa hợp, cản trở quá trình phát triển của bạn. Bạn hãy tin vào bản thân, lắng nghe trong sự cân bằng để bạn có mối quan hệ tốt đẹp hoặc nổ lực để có được kết quả cuối cùng như ý muốn, một trạng thái mới dễ chịu hơn.</a:t>
            </a:r>
            <a:br/>
            <a:br/>
            <a:r>
              <a:rPr b="0" lang="vi-VN" sz="1200" spc="-1" strike="noStrike">
                <a:solidFill>
                  <a:srgbClr val="000000"/>
                </a:solidFill>
                <a:latin typeface="Tahoma"/>
              </a:rPr>
              <a:t>TIP: Đây là giai đoạn tuyệt vời để bạn nổ lực hơn trong việc thể hiện vai trò, năng lực của bản thân để bạn độc lập, mạnh mẽ và phát huy được những tiềm năng vốn có của mình.</a:t>
            </a:r>
            <a:r>
              <a:rPr b="0" lang="vi-VN" sz="1200" spc="-1" strike="noStrike">
                <a:solidFill>
                  <a:srgbClr val="000000"/>
                </a:solidFill>
                <a:latin typeface="Calibri"/>
              </a:rPr>
              <a:t> </a:t>
            </a:r>
            <a:endParaRPr b="0" lang="en-US" sz="1200" spc="-1" strike="noStrike">
              <a:latin typeface="Arial"/>
            </a:endParaRPr>
          </a:p>
        </p:txBody>
      </p:sp>
      <p:grpSp>
        <p:nvGrpSpPr>
          <p:cNvPr id="423" name="Group 5"/>
          <p:cNvGrpSpPr/>
          <p:nvPr/>
        </p:nvGrpSpPr>
        <p:grpSpPr>
          <a:xfrm>
            <a:off x="2853720" y="1212480"/>
            <a:ext cx="1919880" cy="1919880"/>
            <a:chOff x="2853720" y="1212480"/>
            <a:chExt cx="1919880" cy="1919880"/>
          </a:xfrm>
        </p:grpSpPr>
        <p:sp>
          <p:nvSpPr>
            <p:cNvPr id="424" name="CustomShape 6"/>
            <p:cNvSpPr/>
            <p:nvPr/>
          </p:nvSpPr>
          <p:spPr>
            <a:xfrm>
              <a:off x="2853720" y="1212480"/>
              <a:ext cx="1919880" cy="1919880"/>
            </a:xfrm>
            <a:prstGeom prst="ellipse">
              <a:avLst/>
            </a:prstGeom>
            <a:solidFill>
              <a:srgbClr val="41bdc2"/>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25" name="CustomShape 7"/>
            <p:cNvSpPr/>
            <p:nvPr/>
          </p:nvSpPr>
          <p:spPr>
            <a:xfrm>
              <a:off x="2944800" y="130356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26" name="CustomShape 8"/>
            <p:cNvSpPr/>
            <p:nvPr/>
          </p:nvSpPr>
          <p:spPr>
            <a:xfrm>
              <a:off x="3230280" y="169272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19</a:t>
            </a:r>
            <a:endParaRPr b="0" lang="en-US" sz="1000" spc="-1" strike="noStrike">
              <a:latin typeface="Arial"/>
            </a:endParaRPr>
          </a:p>
        </p:txBody>
      </p:sp>
      <p:sp>
        <p:nvSpPr>
          <p:cNvPr id="428" name="CustomShape 2"/>
          <p:cNvSpPr/>
          <p:nvPr/>
        </p:nvSpPr>
        <p:spPr>
          <a:xfrm>
            <a:off x="1594440" y="3271320"/>
            <a:ext cx="437364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đỉnh cao số [7] </a:t>
            </a:r>
            <a:endParaRPr b="0" lang="en-US" sz="1600" spc="-1" strike="noStrike">
              <a:latin typeface="Arial"/>
            </a:endParaRPr>
          </a:p>
        </p:txBody>
      </p:sp>
      <p:sp>
        <p:nvSpPr>
          <p:cNvPr id="429" name="TextShape 3"/>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ĐỈNH CAO</a:t>
            </a:r>
            <a:r>
              <a:rPr b="1" lang="en-US" sz="3600" spc="-1" strike="noStrike">
                <a:solidFill>
                  <a:srgbClr val="404040"/>
                </a:solidFill>
                <a:latin typeface="Tahoma"/>
                <a:ea typeface="Tahoma"/>
              </a:rPr>
              <a:t> THỨ TƯ</a:t>
            </a:r>
            <a:endParaRPr b="0" lang="en-US" sz="3600" spc="-1" strike="noStrike">
              <a:solidFill>
                <a:srgbClr val="000000"/>
              </a:solidFill>
              <a:latin typeface="Calibri"/>
            </a:endParaRPr>
          </a:p>
        </p:txBody>
      </p:sp>
      <p:sp>
        <p:nvSpPr>
          <p:cNvPr id="430" name="CustomShape 4"/>
          <p:cNvSpPr/>
          <p:nvPr/>
        </p:nvSpPr>
        <p:spPr>
          <a:xfrm>
            <a:off x="432720" y="3805560"/>
            <a:ext cx="6762240" cy="570492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200" spc="-1" strike="noStrike">
                <a:solidFill>
                  <a:srgbClr val="000000"/>
                </a:solidFill>
                <a:latin typeface="Tahoma"/>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br/>
            <a:r>
              <a:rPr b="0" lang="vi-VN" sz="1200" spc="-1" strike="noStrike">
                <a:solidFill>
                  <a:srgbClr val="000000"/>
                </a:solidFill>
                <a:latin typeface="Tahoma"/>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br/>
            <a:r>
              <a:rPr b="0" lang="vi-VN" sz="1200" spc="-1" strike="noStrike">
                <a:solidFill>
                  <a:srgbClr val="000000"/>
                </a:solidFill>
                <a:latin typeface="Tahoma"/>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br/>
            <a:r>
              <a:rPr b="0" lang="vi-VN" sz="1200" spc="-1" strike="noStrike">
                <a:solidFill>
                  <a:srgbClr val="000000"/>
                </a:solidFill>
                <a:latin typeface="Tahoma"/>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b="0" lang="vi-VN" sz="1200" spc="-1" strike="noStrike">
                <a:solidFill>
                  <a:srgbClr val="000000"/>
                </a:solidFill>
                <a:latin typeface="Calibri"/>
              </a:rPr>
              <a:t> </a:t>
            </a:r>
            <a:endParaRPr b="0" lang="en-US" sz="1200" spc="-1" strike="noStrike">
              <a:latin typeface="Arial"/>
            </a:endParaRPr>
          </a:p>
        </p:txBody>
      </p:sp>
      <p:grpSp>
        <p:nvGrpSpPr>
          <p:cNvPr id="431" name="Group 5"/>
          <p:cNvGrpSpPr/>
          <p:nvPr/>
        </p:nvGrpSpPr>
        <p:grpSpPr>
          <a:xfrm>
            <a:off x="2821320" y="1195200"/>
            <a:ext cx="1919880" cy="1919880"/>
            <a:chOff x="2821320" y="1195200"/>
            <a:chExt cx="1919880" cy="1919880"/>
          </a:xfrm>
        </p:grpSpPr>
        <p:sp>
          <p:nvSpPr>
            <p:cNvPr id="432" name="CustomShape 6"/>
            <p:cNvSpPr/>
            <p:nvPr/>
          </p:nvSpPr>
          <p:spPr>
            <a:xfrm>
              <a:off x="2821320" y="1195200"/>
              <a:ext cx="1919880" cy="1919880"/>
            </a:xfrm>
            <a:prstGeom prst="ellipse">
              <a:avLst/>
            </a:prstGeom>
            <a:solidFill>
              <a:srgbClr val="f6ae1a"/>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33" name="CustomShape 7"/>
            <p:cNvSpPr/>
            <p:nvPr/>
          </p:nvSpPr>
          <p:spPr>
            <a:xfrm>
              <a:off x="2912040" y="128628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34" name="CustomShape 8"/>
            <p:cNvSpPr/>
            <p:nvPr/>
          </p:nvSpPr>
          <p:spPr>
            <a:xfrm>
              <a:off x="3197880" y="173988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2149200" y="356760"/>
            <a:ext cx="2346840" cy="411120"/>
          </a:xfrm>
          <a:prstGeom prst="rect">
            <a:avLst/>
          </a:prstGeom>
          <a:noFill/>
          <a:ln w="0">
            <a:noFill/>
          </a:ln>
        </p:spPr>
        <p:txBody>
          <a:bodyPr anchor="ctr">
            <a:noAutofit/>
          </a:bodyPr>
          <a:p>
            <a:pPr>
              <a:lnSpc>
                <a:spcPct val="90000"/>
              </a:lnSpc>
            </a:pPr>
            <a:r>
              <a:rPr b="1" lang="en-US" sz="3600" spc="-1" strike="noStrike">
                <a:solidFill>
                  <a:srgbClr val="ff6600"/>
                </a:solidFill>
                <a:latin typeface="Tahoma"/>
                <a:ea typeface="Tahoma"/>
              </a:rPr>
              <a:t>MỤC LỤC</a:t>
            </a:r>
            <a:endParaRPr b="0" lang="en-US" sz="3600" spc="-1" strike="noStrike">
              <a:solidFill>
                <a:srgbClr val="000000"/>
              </a:solidFill>
              <a:latin typeface="Calibri"/>
            </a:endParaRPr>
          </a:p>
        </p:txBody>
      </p:sp>
      <p:sp>
        <p:nvSpPr>
          <p:cNvPr id="131" name="CustomShape 2"/>
          <p:cNvSpPr/>
          <p:nvPr/>
        </p:nvSpPr>
        <p:spPr>
          <a:xfrm>
            <a:off x="679716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a:t>
            </a:r>
            <a:endParaRPr b="0" lang="en-US" sz="1000" spc="-1" strike="noStrike">
              <a:latin typeface="Arial"/>
            </a:endParaRPr>
          </a:p>
        </p:txBody>
      </p:sp>
      <p:sp>
        <p:nvSpPr>
          <p:cNvPr id="132" name="CustomShape 3"/>
          <p:cNvSpPr/>
          <p:nvPr/>
        </p:nvSpPr>
        <p:spPr>
          <a:xfrm>
            <a:off x="0" y="0"/>
            <a:ext cx="2017080" cy="10688400"/>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p:style>
      </p:sp>
      <p:graphicFrame>
        <p:nvGraphicFramePr>
          <p:cNvPr id="133" name="Table 4"/>
          <p:cNvGraphicFramePr/>
          <p:nvPr/>
        </p:nvGraphicFramePr>
        <p:xfrm>
          <a:off x="622440" y="1048680"/>
          <a:ext cx="6582240" cy="7867080"/>
        </p:xfrm>
        <a:graphic>
          <a:graphicData uri="http://schemas.openxmlformats.org/drawingml/2006/table">
            <a:tbl>
              <a:tblPr/>
              <a:tblGrid>
                <a:gridCol w="1511280"/>
                <a:gridCol w="5071320"/>
              </a:tblGrid>
              <a:tr h="579240">
                <a:tc>
                  <a:txBody>
                    <a:bodyPr>
                      <a:noAutofit/>
                    </a:bodyPr>
                    <a:p>
                      <a:pPr algn="ctr">
                        <a:lnSpc>
                          <a:spcPct val="100000"/>
                        </a:lnSpc>
                      </a:pPr>
                      <a:r>
                        <a:rPr b="1" lang="en-US" sz="3200" spc="-1" strike="noStrike">
                          <a:solidFill>
                            <a:srgbClr val="ffffff"/>
                          </a:solidFill>
                          <a:latin typeface="Gadugi"/>
                          <a:ea typeface="Gadugi"/>
                        </a:rPr>
                        <a:t>3</a:t>
                      </a:r>
                      <a:endParaRPr b="0" lang="en-US" sz="3200" spc="-1" strike="noStrike">
                        <a:latin typeface="Arial"/>
                      </a:endParaRPr>
                    </a:p>
                  </a:txBody>
                  <a:tcPr marL="91440" marR="91440">
                    <a:lnL w="12240">
                      <a:noFill/>
                    </a:lnL>
                    <a:lnR w="12240">
                      <a:noFill/>
                    </a:lnR>
                    <a:lnT w="12240">
                      <a:noFill/>
                    </a:lnT>
                    <a:lnB w="38160">
                      <a:noFill/>
                    </a:lnB>
                    <a:noFill/>
                  </a:tcPr>
                </a:tc>
                <a:tc>
                  <a:txBody>
                    <a:bodyPr anchor="ctr">
                      <a:noAutofit/>
                    </a:bodyPr>
                    <a:p>
                      <a:pPr>
                        <a:lnSpc>
                          <a:spcPct val="100000"/>
                        </a:lnSpc>
                        <a:tabLst>
                          <a:tab algn="l" pos="0"/>
                        </a:tabLst>
                      </a:pPr>
                      <a:r>
                        <a:rPr b="0" lang="en-US" sz="1800" spc="-1" strike="noStrike">
                          <a:solidFill>
                            <a:srgbClr val="404040"/>
                          </a:solidFill>
                          <a:latin typeface="Calibri"/>
                        </a:rPr>
                        <a:t>THƯ NGỎ</a:t>
                      </a:r>
                      <a:endParaRPr b="0" lang="en-US" sz="1800" spc="-1" strike="noStrike">
                        <a:latin typeface="Arial"/>
                      </a:endParaRPr>
                    </a:p>
                  </a:txBody>
                  <a:tcPr marL="91440" marR="91440">
                    <a:lnL w="12240">
                      <a:noFill/>
                    </a:lnL>
                    <a:lnR w="12240">
                      <a:noFill/>
                    </a:lnR>
                    <a:lnT w="12240">
                      <a:noFill/>
                    </a:lnT>
                    <a:lnB w="38160">
                      <a:noFill/>
                    </a:lnB>
                    <a:noFill/>
                  </a:tcPr>
                </a:tc>
              </a:tr>
              <a:tr h="579240">
                <a:tc>
                  <a:txBody>
                    <a:bodyPr>
                      <a:noAutofit/>
                    </a:bodyPr>
                    <a:p>
                      <a:pPr algn="ctr">
                        <a:lnSpc>
                          <a:spcPct val="100000"/>
                        </a:lnSpc>
                      </a:pPr>
                      <a:r>
                        <a:rPr b="1" lang="en-US" sz="3200" spc="-1" strike="noStrike">
                          <a:solidFill>
                            <a:srgbClr val="ffffff"/>
                          </a:solidFill>
                          <a:latin typeface="Gadugi"/>
                          <a:ea typeface="Gadugi"/>
                        </a:rPr>
                        <a:t>4</a:t>
                      </a:r>
                      <a:endParaRPr b="0" lang="en-US" sz="3200" spc="-1" strike="noStrike">
                        <a:latin typeface="Arial"/>
                      </a:endParaRPr>
                    </a:p>
                  </a:txBody>
                  <a:tcPr marL="91440" marR="91440">
                    <a:lnL w="12240">
                      <a:noFill/>
                    </a:lnL>
                    <a:lnR w="12240">
                      <a:noFill/>
                    </a:lnR>
                    <a:lnT w="3816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NGUỒN GÓC NHÂN SỐ HỌC</a:t>
                      </a:r>
                      <a:endParaRPr b="0" lang="en-US" sz="1800" spc="-1" strike="noStrike">
                        <a:latin typeface="Arial"/>
                      </a:endParaRPr>
                    </a:p>
                  </a:txBody>
                  <a:tcPr marL="91440" marR="91440">
                    <a:lnL w="12240">
                      <a:noFill/>
                    </a:lnL>
                    <a:lnR w="12240">
                      <a:noFill/>
                    </a:lnR>
                    <a:lnT w="3816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5</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CÁC CHỈ SỐ</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6</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DỰ ĐOÁN</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7</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ĐƯỜNG ĐỜI</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8</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SỨ MỆNH</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9</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THÀNH TỰU</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10</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ĐỘNG LỰC</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11</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pPr>
                      <a:r>
                        <a:rPr b="0" lang="en-US" sz="1800" spc="-1" strike="noStrike">
                          <a:solidFill>
                            <a:srgbClr val="404040"/>
                          </a:solidFill>
                          <a:latin typeface="Calibri"/>
                        </a:rPr>
                        <a:t>CHỈ SỐ TÍNH CÁCH</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12</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THÁI ĐỘ</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13</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pPr>
                      <a:r>
                        <a:rPr b="0" lang="en-US" sz="1800" spc="-1" strike="noStrike">
                          <a:solidFill>
                            <a:srgbClr val="404040"/>
                          </a:solidFill>
                          <a:latin typeface="Calibri"/>
                        </a:rPr>
                        <a:t>CHỈ SỐ NGÀY SINH</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14</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RÈN LUYỆN</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15</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4 ĐỈNH CAO CUỘC ĐỜI</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20</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CHỈ SỐ THÁCH THỨC</a:t>
                      </a:r>
                      <a:endParaRPr b="0" lang="en-US" sz="1800" spc="-1" strike="noStrike">
                        <a:latin typeface="Arial"/>
                      </a:endParaRPr>
                    </a:p>
                  </a:txBody>
                  <a:tcPr marL="91440" marR="91440">
                    <a:lnL w="12240">
                      <a:noFill/>
                    </a:lnL>
                    <a:lnR w="12240">
                      <a:noFill/>
                    </a:lnR>
                    <a:lnT w="12240">
                      <a:noFill/>
                    </a:lnT>
                    <a:lnB w="12240">
                      <a:noFill/>
                    </a:lnB>
                    <a:noFill/>
                  </a:tcPr>
                </a:tc>
              </a:tr>
              <a:tr h="579240">
                <a:tc>
                  <a:txBody>
                    <a:bodyPr>
                      <a:noAutofit/>
                    </a:bodyPr>
                    <a:p>
                      <a:pPr algn="ctr">
                        <a:lnSpc>
                          <a:spcPct val="100000"/>
                        </a:lnSpc>
                      </a:pPr>
                      <a:r>
                        <a:rPr b="1" lang="en-US" sz="3200" spc="-1" strike="noStrike">
                          <a:solidFill>
                            <a:srgbClr val="ffffff"/>
                          </a:solidFill>
                          <a:latin typeface="Gadugi"/>
                          <a:ea typeface="Gadugi"/>
                        </a:rPr>
                        <a:t>25</a:t>
                      </a:r>
                      <a:endParaRPr b="0" lang="en-US" sz="3200" spc="-1" strike="noStrike">
                        <a:latin typeface="Arial"/>
                      </a:endParaRPr>
                    </a:p>
                  </a:txBody>
                  <a:tcPr marL="91440" marR="91440">
                    <a:lnL w="12240">
                      <a:noFill/>
                    </a:lnL>
                    <a:lnR w="12240">
                      <a:noFill/>
                    </a:lnR>
                    <a:lnT w="12240">
                      <a:noFill/>
                    </a:lnT>
                    <a:lnB w="12240">
                      <a:noFill/>
                    </a:lnB>
                    <a:noFill/>
                  </a:tcPr>
                </a:tc>
                <a:tc>
                  <a:txBody>
                    <a:bodyPr anchor="ctr">
                      <a:noAutofit/>
                    </a:bodyPr>
                    <a:p>
                      <a:pPr>
                        <a:lnSpc>
                          <a:spcPct val="100000"/>
                        </a:lnSpc>
                        <a:tabLst>
                          <a:tab algn="l" pos="0"/>
                        </a:tabLst>
                      </a:pPr>
                      <a:r>
                        <a:rPr b="0" lang="en-US" sz="1800" spc="-1" strike="noStrike">
                          <a:solidFill>
                            <a:srgbClr val="404040"/>
                          </a:solidFill>
                          <a:latin typeface="Calibri"/>
                        </a:rPr>
                        <a:t>NĂM CÁ NHÂN</a:t>
                      </a:r>
                      <a:endParaRPr b="0" lang="en-US" sz="1800" spc="-1" strike="noStrike">
                        <a:latin typeface="Arial"/>
                      </a:endParaRPr>
                    </a:p>
                  </a:txBody>
                  <a:tcPr marL="91440" marR="91440">
                    <a:lnL w="12240">
                      <a:noFill/>
                    </a:lnL>
                    <a:lnR w="12240">
                      <a:noFill/>
                    </a:lnR>
                    <a:lnT w="12240">
                      <a:noFill/>
                    </a:lnT>
                    <a:lnB w="12240">
                      <a:noFill/>
                    </a:lnB>
                    <a:no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305640" y="954720"/>
            <a:ext cx="6981120" cy="732240"/>
          </a:xfrm>
          <a:prstGeom prst="rect">
            <a:avLst/>
          </a:prstGeom>
          <a:noFill/>
          <a:ln w="0">
            <a:noFill/>
          </a:ln>
        </p:spPr>
        <p:txBody>
          <a:bodyPr>
            <a:noAutofit/>
          </a:bodyPr>
          <a:p>
            <a:pPr algn="just">
              <a:lnSpc>
                <a:spcPct val="150000"/>
              </a:lnSpc>
              <a:tabLst>
                <a:tab algn="l" pos="0"/>
              </a:tabLst>
            </a:pPr>
            <a:r>
              <a:rPr b="0" lang="vi-VN" sz="1100" spc="-1" strike="noStrike">
                <a:solidFill>
                  <a:srgbClr val="000000"/>
                </a:solidFill>
                <a:latin typeface="Tahoma"/>
                <a:ea typeface="Tahoma"/>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b="0" lang="en-US" sz="1100" spc="-1" strike="noStrike">
              <a:solidFill>
                <a:srgbClr val="000000"/>
              </a:solidFill>
              <a:latin typeface="Calibri"/>
            </a:endParaRPr>
          </a:p>
        </p:txBody>
      </p:sp>
      <p:sp>
        <p:nvSpPr>
          <p:cNvPr id="436" name="TextShape 2"/>
          <p:cNvSpPr txBox="1"/>
          <p:nvPr/>
        </p:nvSpPr>
        <p:spPr>
          <a:xfrm>
            <a:off x="305640" y="263520"/>
            <a:ext cx="5355720" cy="659880"/>
          </a:xfrm>
          <a:prstGeom prst="rect">
            <a:avLst/>
          </a:prstGeom>
          <a:noFill/>
          <a:ln w="0">
            <a:noFill/>
          </a:ln>
        </p:spPr>
        <p:txBody>
          <a:bodyPr anchor="ctr">
            <a:normAutofit/>
          </a:bodyPr>
          <a:p>
            <a:pPr>
              <a:lnSpc>
                <a:spcPct val="90000"/>
              </a:lnSpc>
            </a:pPr>
            <a:r>
              <a:rPr b="0" lang="en-US" sz="3600" spc="-1" strike="noStrike">
                <a:solidFill>
                  <a:srgbClr val="404040"/>
                </a:solidFill>
                <a:latin typeface="Tahoma"/>
                <a:ea typeface="Tahoma"/>
              </a:rPr>
              <a:t>CHỈ SỐ</a:t>
            </a:r>
            <a:r>
              <a:rPr b="1" lang="en-US" sz="3600" spc="-1" strike="noStrike">
                <a:solidFill>
                  <a:srgbClr val="ff6600"/>
                </a:solidFill>
                <a:latin typeface="Tahoma"/>
                <a:ea typeface="Tahoma"/>
              </a:rPr>
              <a:t> THÁCH THỨC</a:t>
            </a:r>
            <a:endParaRPr b="0" lang="en-US" sz="3600" spc="-1" strike="noStrike">
              <a:solidFill>
                <a:srgbClr val="000000"/>
              </a:solidFill>
              <a:latin typeface="Calibri"/>
            </a:endParaRPr>
          </a:p>
        </p:txBody>
      </p:sp>
      <p:pic>
        <p:nvPicPr>
          <p:cNvPr id="437" name="Picture 16" descr="A picture containing radar chart&#10;&#10;Description automatically generated"/>
          <p:cNvPicPr/>
          <p:nvPr/>
        </p:nvPicPr>
        <p:blipFill>
          <a:blip r:embed="rId1"/>
          <a:stretch/>
        </p:blipFill>
        <p:spPr>
          <a:xfrm>
            <a:off x="623880" y="2944800"/>
            <a:ext cx="6459120" cy="6471360"/>
          </a:xfrm>
          <a:prstGeom prst="rect">
            <a:avLst/>
          </a:prstGeom>
          <a:ln w="19050">
            <a:noFill/>
          </a:ln>
        </p:spPr>
      </p:pic>
      <p:pic>
        <p:nvPicPr>
          <p:cNvPr id="438" name="Picture 48" descr="Diagram&#10;&#10;Description automatically generated"/>
          <p:cNvPicPr/>
          <p:nvPr/>
        </p:nvPicPr>
        <p:blipFill>
          <a:blip r:embed="rId2"/>
          <a:stretch/>
        </p:blipFill>
        <p:spPr>
          <a:xfrm>
            <a:off x="8717400" y="2255040"/>
            <a:ext cx="5933880" cy="4228920"/>
          </a:xfrm>
          <a:prstGeom prst="rect">
            <a:avLst/>
          </a:prstGeom>
          <a:ln w="0">
            <a:noFill/>
          </a:ln>
        </p:spPr>
      </p:pic>
      <p:grpSp>
        <p:nvGrpSpPr>
          <p:cNvPr id="439" name="Group 3"/>
          <p:cNvGrpSpPr/>
          <p:nvPr/>
        </p:nvGrpSpPr>
        <p:grpSpPr>
          <a:xfrm>
            <a:off x="3215880" y="2409840"/>
            <a:ext cx="1275120" cy="1284480"/>
            <a:chOff x="3215880" y="2409840"/>
            <a:chExt cx="1275120" cy="1284480"/>
          </a:xfrm>
        </p:grpSpPr>
        <p:sp>
          <p:nvSpPr>
            <p:cNvPr id="440" name="CustomShape 4"/>
            <p:cNvSpPr/>
            <p:nvPr/>
          </p:nvSpPr>
          <p:spPr>
            <a:xfrm>
              <a:off x="3215880" y="2409840"/>
              <a:ext cx="1275120" cy="1284480"/>
            </a:xfrm>
            <a:prstGeom prst="ellipse">
              <a:avLst/>
            </a:prstGeom>
            <a:solidFill>
              <a:srgbClr val="f6ae1a"/>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3276000" y="2470680"/>
              <a:ext cx="1154160" cy="116280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3465720" y="2774520"/>
              <a:ext cx="77472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ed7d31"/>
                  </a:solidFill>
                  <a:latin typeface="Tahoma"/>
                  <a:ea typeface="Tahoma"/>
                </a:rPr>
                <a:t>5</a:t>
              </a:r>
              <a:endParaRPr b="0" lang="en-US" sz="2400" spc="-1" strike="noStrike">
                <a:latin typeface="Arial"/>
              </a:endParaRPr>
            </a:p>
          </p:txBody>
        </p:sp>
      </p:grpSp>
      <p:grpSp>
        <p:nvGrpSpPr>
          <p:cNvPr id="443" name="Group 7"/>
          <p:cNvGrpSpPr/>
          <p:nvPr/>
        </p:nvGrpSpPr>
        <p:grpSpPr>
          <a:xfrm>
            <a:off x="1996920" y="6213240"/>
            <a:ext cx="1284480" cy="1269720"/>
            <a:chOff x="1996920" y="6213240"/>
            <a:chExt cx="1284480" cy="1269720"/>
          </a:xfrm>
        </p:grpSpPr>
        <p:sp>
          <p:nvSpPr>
            <p:cNvPr id="444" name="CustomShape 8"/>
            <p:cNvSpPr/>
            <p:nvPr/>
          </p:nvSpPr>
          <p:spPr>
            <a:xfrm>
              <a:off x="1996920" y="6213240"/>
              <a:ext cx="1284480" cy="1269720"/>
            </a:xfrm>
            <a:prstGeom prst="ellipse">
              <a:avLst/>
            </a:prstGeom>
            <a:solidFill>
              <a:srgbClr val="92d05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45" name="CustomShape 9"/>
            <p:cNvSpPr/>
            <p:nvPr/>
          </p:nvSpPr>
          <p:spPr>
            <a:xfrm>
              <a:off x="2057760" y="6273360"/>
              <a:ext cx="1162800" cy="11494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10"/>
            <p:cNvSpPr/>
            <p:nvPr/>
          </p:nvSpPr>
          <p:spPr>
            <a:xfrm>
              <a:off x="2138760" y="6617520"/>
              <a:ext cx="9266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ed7d31"/>
                  </a:solidFill>
                  <a:latin typeface="Tahoma"/>
                  <a:ea typeface="Tahoma"/>
                </a:rPr>
                <a:t>2</a:t>
              </a:r>
              <a:endParaRPr b="0" lang="en-US" sz="2400" spc="-1" strike="noStrike">
                <a:latin typeface="Arial"/>
              </a:endParaRPr>
            </a:p>
          </p:txBody>
        </p:sp>
      </p:grpSp>
      <p:grpSp>
        <p:nvGrpSpPr>
          <p:cNvPr id="447" name="Group 11"/>
          <p:cNvGrpSpPr/>
          <p:nvPr/>
        </p:nvGrpSpPr>
        <p:grpSpPr>
          <a:xfrm>
            <a:off x="4430880" y="6180480"/>
            <a:ext cx="1284480" cy="1284480"/>
            <a:chOff x="4430880" y="6180480"/>
            <a:chExt cx="1284480" cy="1284480"/>
          </a:xfrm>
        </p:grpSpPr>
        <p:sp>
          <p:nvSpPr>
            <p:cNvPr id="448" name="CustomShape 12"/>
            <p:cNvSpPr/>
            <p:nvPr/>
          </p:nvSpPr>
          <p:spPr>
            <a:xfrm>
              <a:off x="4430880" y="6180480"/>
              <a:ext cx="1284480" cy="1284480"/>
            </a:xfrm>
            <a:prstGeom prst="ellipse">
              <a:avLst/>
            </a:prstGeom>
            <a:solidFill>
              <a:srgbClr val="ed630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49" name="CustomShape 13"/>
            <p:cNvSpPr/>
            <p:nvPr/>
          </p:nvSpPr>
          <p:spPr>
            <a:xfrm>
              <a:off x="4491360" y="6241320"/>
              <a:ext cx="1162800" cy="116280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50" name="CustomShape 14"/>
            <p:cNvSpPr/>
            <p:nvPr/>
          </p:nvSpPr>
          <p:spPr>
            <a:xfrm>
              <a:off x="4682520" y="6592320"/>
              <a:ext cx="7808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ed7d31"/>
                  </a:solidFill>
                  <a:latin typeface="Tahoma"/>
                  <a:ea typeface="Tahoma"/>
                </a:rPr>
                <a:t>5</a:t>
              </a:r>
              <a:endParaRPr b="0" lang="en-US" sz="2400" spc="-1" strike="noStrike">
                <a:latin typeface="Arial"/>
              </a:endParaRPr>
            </a:p>
          </p:txBody>
        </p:sp>
      </p:grpSp>
      <p:grpSp>
        <p:nvGrpSpPr>
          <p:cNvPr id="451" name="Group 15"/>
          <p:cNvGrpSpPr/>
          <p:nvPr/>
        </p:nvGrpSpPr>
        <p:grpSpPr>
          <a:xfrm>
            <a:off x="3215880" y="4107960"/>
            <a:ext cx="1275120" cy="1275120"/>
            <a:chOff x="3215880" y="4107960"/>
            <a:chExt cx="1275120" cy="1275120"/>
          </a:xfrm>
        </p:grpSpPr>
        <p:sp>
          <p:nvSpPr>
            <p:cNvPr id="452" name="CustomShape 16"/>
            <p:cNvSpPr/>
            <p:nvPr/>
          </p:nvSpPr>
          <p:spPr>
            <a:xfrm>
              <a:off x="3215880" y="4107960"/>
              <a:ext cx="1275120" cy="1275120"/>
            </a:xfrm>
            <a:prstGeom prst="ellipse">
              <a:avLst/>
            </a:prstGeom>
            <a:solidFill>
              <a:srgbClr val="41bdc2"/>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53" name="CustomShape 17"/>
            <p:cNvSpPr/>
            <p:nvPr/>
          </p:nvSpPr>
          <p:spPr>
            <a:xfrm>
              <a:off x="3276000" y="4168440"/>
              <a:ext cx="1154160" cy="115416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8"/>
            <p:cNvSpPr/>
            <p:nvPr/>
          </p:nvSpPr>
          <p:spPr>
            <a:xfrm>
              <a:off x="3465720" y="4434120"/>
              <a:ext cx="77472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ed7d31"/>
                  </a:solidFill>
                  <a:latin typeface="Tahoma"/>
                  <a:ea typeface="Tahoma"/>
                </a:rPr>
                <a:t>5</a:t>
              </a:r>
              <a:endParaRPr b="0" lang="en-US" sz="2400" spc="-1" strike="noStrike">
                <a:latin typeface="Arial"/>
              </a:endParaRPr>
            </a:p>
          </p:txBody>
        </p:sp>
      </p:grpSp>
      <p:sp>
        <p:nvSpPr>
          <p:cNvPr id="455" name="CustomShape 19"/>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20</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21</a:t>
            </a:r>
            <a:endParaRPr b="0" lang="en-US" sz="1000" spc="-1" strike="noStrike">
              <a:latin typeface="Arial"/>
            </a:endParaRPr>
          </a:p>
        </p:txBody>
      </p:sp>
      <p:grpSp>
        <p:nvGrpSpPr>
          <p:cNvPr id="457" name="Group 2"/>
          <p:cNvGrpSpPr/>
          <p:nvPr/>
        </p:nvGrpSpPr>
        <p:grpSpPr>
          <a:xfrm>
            <a:off x="2757240" y="1346040"/>
            <a:ext cx="2048040" cy="2024280"/>
            <a:chOff x="2757240" y="1346040"/>
            <a:chExt cx="2048040" cy="2024280"/>
          </a:xfrm>
        </p:grpSpPr>
        <p:sp>
          <p:nvSpPr>
            <p:cNvPr id="458" name="CustomShape 3"/>
            <p:cNvSpPr/>
            <p:nvPr/>
          </p:nvSpPr>
          <p:spPr>
            <a:xfrm>
              <a:off x="2757240" y="1346040"/>
              <a:ext cx="2048040" cy="2024280"/>
            </a:xfrm>
            <a:prstGeom prst="ellipse">
              <a:avLst/>
            </a:prstGeom>
            <a:solidFill>
              <a:srgbClr val="92d05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2854080" y="1441800"/>
              <a:ext cx="1854000" cy="183276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2964960" y="1967040"/>
              <a:ext cx="1477440" cy="6998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000" spc="-1" strike="noStrike">
                  <a:solidFill>
                    <a:srgbClr val="ffffff"/>
                  </a:solidFill>
                  <a:latin typeface="Tahoma"/>
                  <a:ea typeface="Tahoma"/>
                </a:rPr>
                <a:t>2</a:t>
              </a:r>
              <a:endParaRPr b="0" lang="en-US" sz="4000" spc="-1" strike="noStrike">
                <a:latin typeface="Arial"/>
              </a:endParaRPr>
            </a:p>
          </p:txBody>
        </p:sp>
      </p:grpSp>
      <p:sp>
        <p:nvSpPr>
          <p:cNvPr id="461" name="CustomShape 6"/>
          <p:cNvSpPr/>
          <p:nvPr/>
        </p:nvSpPr>
        <p:spPr>
          <a:xfrm>
            <a:off x="1335600" y="3522600"/>
            <a:ext cx="4891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chỉ số thách thức [22/4] </a:t>
            </a:r>
            <a:endParaRPr b="0" lang="en-US" sz="1600" spc="-1" strike="noStrike">
              <a:latin typeface="Arial"/>
            </a:endParaRPr>
          </a:p>
        </p:txBody>
      </p:sp>
      <p:sp>
        <p:nvSpPr>
          <p:cNvPr id="462" name="TextShape 7"/>
          <p:cNvSpPr txBox="1"/>
          <p:nvPr/>
        </p:nvSpPr>
        <p:spPr>
          <a:xfrm>
            <a:off x="304560" y="291240"/>
            <a:ext cx="6507360" cy="1392840"/>
          </a:xfrm>
          <a:prstGeom prst="rect">
            <a:avLst/>
          </a:prstGeom>
          <a:noFill/>
          <a:ln w="0">
            <a:noFill/>
          </a:ln>
        </p:spPr>
        <p:txBody>
          <a:bodyPr>
            <a:noAutofit/>
          </a:bodyPr>
          <a:p>
            <a:pPr>
              <a:lnSpc>
                <a:spcPct val="120000"/>
              </a:lnSpc>
            </a:pPr>
            <a:r>
              <a:rPr b="1" lang="en-US" sz="3600" spc="-1" strike="noStrike">
                <a:solidFill>
                  <a:srgbClr val="ff6600"/>
                </a:solidFill>
                <a:latin typeface="Tahoma"/>
                <a:ea typeface="Tahoma"/>
              </a:rPr>
              <a:t>THÁCH THỨC </a:t>
            </a:r>
            <a:r>
              <a:rPr b="1" lang="en-US" sz="3600" spc="-1" strike="noStrike">
                <a:solidFill>
                  <a:srgbClr val="404040"/>
                </a:solidFill>
                <a:latin typeface="Tahoma"/>
                <a:ea typeface="Tahoma"/>
              </a:rPr>
              <a:t>THỨ NHẤT</a:t>
            </a:r>
            <a:endParaRPr b="0" lang="en-US" sz="3600" spc="-1" strike="noStrike">
              <a:solidFill>
                <a:srgbClr val="000000"/>
              </a:solidFill>
              <a:latin typeface="Calibri"/>
            </a:endParaRPr>
          </a:p>
        </p:txBody>
      </p:sp>
      <p:sp>
        <p:nvSpPr>
          <p:cNvPr id="463" name="CustomShape 8"/>
          <p:cNvSpPr/>
          <p:nvPr/>
        </p:nvSpPr>
        <p:spPr>
          <a:xfrm>
            <a:off x="654840" y="4118760"/>
            <a:ext cx="6157080" cy="400680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100" spc="-1" strike="noStrike">
                <a:solidFill>
                  <a:srgbClr val="000000"/>
                </a:solidFill>
                <a:latin typeface="Tahoma"/>
              </a:rPr>
              <a:t>Thách thức 8 cho bạn bài học tìm lại sự cần cân bằng lại cuộc sống bao gồm là: </a:t>
            </a:r>
            <a:br/>
            <a:r>
              <a:rPr b="0" lang="vi-VN" sz="1100" spc="-1" strike="noStrike">
                <a:solidFill>
                  <a:srgbClr val="000000"/>
                </a:solidFill>
                <a:latin typeface="Tahoma"/>
              </a:rPr>
              <a:t>Phần thân: Có thói quen lập kế hoạch và cam kết với bản thân thực hiện đúng kế hoạch</a:t>
            </a:r>
            <a:br/>
            <a:r>
              <a:rPr b="0" lang="vi-VN" sz="1100" spc="-1" strike="noStrike">
                <a:solidFill>
                  <a:srgbClr val="000000"/>
                </a:solidFill>
                <a:latin typeface="Tahoma"/>
              </a:rPr>
              <a:t>Phần tuệ: Thấu hiểu năng lực của chính mình, lắng nghe học hỏi liên tục để nâng cao trí tuệ </a:t>
            </a:r>
            <a:br/>
            <a:r>
              <a:rPr b="0" lang="vi-VN" sz="1100" spc="-1" strike="noStrike">
                <a:solidFill>
                  <a:srgbClr val="000000"/>
                </a:solidFill>
                <a:latin typeface="Tahoma"/>
              </a:rPr>
              <a:t>Phần tâm: Thấu hiểu, chia sẻ, hỗ trợ những người sống xung quanh </a:t>
            </a:r>
            <a:br/>
            <a:br/>
            <a:r>
              <a:rPr b="0" lang="vi-VN" sz="1100" spc="-1" strike="noStrike">
                <a:solidFill>
                  <a:srgbClr val="000000"/>
                </a:solidFill>
                <a:latin typeface="Tahoma"/>
              </a:rPr>
              <a:t>Số 8 cũng tạo ra những luật lệ, những quy tắc, sức mạnh của quyền lực nên giai đoạn này cần phải tuân thủ, phải quan sát, không để bản thân đi quá giới hạn cho phép. Bạn cần thực hành về sự công bằng, công lý không chỉ cho cá nhân mà đến với cả những người xung quanh. Tránh để thế giới vật chất kéo bạn đi quá xa trục thể chất và linh hồn và nắm quyền kiểm soát trong thế giới vật chất, giúp đỡ người khác, biết giá trị cuộc sống, nhân từ và cho đi.</a:t>
            </a:r>
            <a:br/>
            <a:br/>
            <a:r>
              <a:rPr b="0" lang="vi-VN" sz="1100" spc="-1" strike="noStrike">
                <a:solidFill>
                  <a:srgbClr val="000000"/>
                </a:solidFill>
                <a:latin typeface="Tahoma"/>
              </a:rPr>
              <a:t>Hãy quan tâm, chăm sóc người khác và bản thân như cách mà bạn mong muốn được nhận nhất, thông đạt về bài học nhân quả để bạn rèn luyện và hành động mỗi ngày.</a:t>
            </a:r>
            <a:b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22</a:t>
            </a:r>
            <a:endParaRPr b="0" lang="en-US" sz="1000" spc="-1" strike="noStrike">
              <a:latin typeface="Arial"/>
            </a:endParaRPr>
          </a:p>
        </p:txBody>
      </p:sp>
      <p:sp>
        <p:nvSpPr>
          <p:cNvPr id="465" name="TextShape 2"/>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ĐỈNH CAO</a:t>
            </a:r>
            <a:r>
              <a:rPr b="1" lang="en-US" sz="3600" spc="-1" strike="noStrike">
                <a:solidFill>
                  <a:srgbClr val="404040"/>
                </a:solidFill>
                <a:latin typeface="Tahoma"/>
                <a:ea typeface="Tahoma"/>
              </a:rPr>
              <a:t> THỨ HAI</a:t>
            </a:r>
            <a:endParaRPr b="0" lang="en-US" sz="3600" spc="-1" strike="noStrike">
              <a:solidFill>
                <a:srgbClr val="000000"/>
              </a:solidFill>
              <a:latin typeface="Calibri"/>
            </a:endParaRPr>
          </a:p>
        </p:txBody>
      </p:sp>
      <p:sp>
        <p:nvSpPr>
          <p:cNvPr id="466" name="CustomShape 3"/>
          <p:cNvSpPr/>
          <p:nvPr/>
        </p:nvSpPr>
        <p:spPr>
          <a:xfrm>
            <a:off x="682200" y="4020840"/>
            <a:ext cx="6129720" cy="407376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100" spc="-1" strike="noStrike">
                <a:solidFill>
                  <a:srgbClr val="000000"/>
                </a:solidFill>
                <a:latin typeface="Tahoma"/>
                <a:ea typeface="Tahoma"/>
              </a:rPr>
              <a:t>Không có bài toán nào là không có phương án giải, bạn hãy mãnh mẽ lên, tự lập và can đảm đứng trên đôi chân của mình và giải bài toán bằng khả năng của mình. Rèn luyện khả năng tập trung để tìm phương hướng đi đến đích mà bạn đã hoạch định cho mình.</a:t>
            </a:r>
            <a:br/>
            <a:r>
              <a:rPr b="0" lang="vi-VN" sz="1100" spc="-1" strike="noStrike">
                <a:solidFill>
                  <a:srgbClr val="000000"/>
                </a:solidFill>
                <a:latin typeface="Tahoma"/>
                <a:ea typeface="Tahoma"/>
              </a:rPr>
              <a:t>Đây không phải là thời điểm mà bạn đi tìm lời khuyên, động viên an ủi hoặc tìm một người là chỗ dựa tinh thần, hiểu được bạn nữa! Bạn hãy đón nhận thử thách và tin vào sức mạnh, năng lực của mình.</a:t>
            </a:r>
            <a:br/>
            <a:r>
              <a:rPr b="0" lang="vi-VN" sz="1100" spc="-1" strike="noStrike">
                <a:solidFill>
                  <a:srgbClr val="000000"/>
                </a:solidFill>
                <a:latin typeface="Tahoma"/>
                <a:ea typeface="Tahoma"/>
              </a:rPr>
              <a:t>Bạn cần không gian và thời gian riêng cho mình, tĩnh lặng và tập trung vào đích đến của bạn, tiếp cận với những người năng lượng tích cực để cộng hưởng tinh thần cho bạn. Bạn hiểu mình là ai, hiểu được khả năng của mình, rõ được đích đến của bạn và mạnh mẽ bước đi trên con đường đúng đắn cho mình vạch ra.</a:t>
            </a:r>
            <a:br/>
            <a:r>
              <a:rPr b="0" lang="vi-VN" sz="1100" spc="-1" strike="noStrike">
                <a:solidFill>
                  <a:srgbClr val="000000"/>
                </a:solidFill>
                <a:latin typeface="Tahoma"/>
                <a:ea typeface="Tahoma"/>
              </a:rPr>
              <a:t>Giai đoạn này bạn có nhiều cơ hội để tiếp cận những việc mà bạn chưa bao giờ biết đến và thực hiện trước đây. Hạy nắm bắt cơ hội này, sáng tạo cách đi riêng của mình để trở thành người tiên phong chinh phục những thách thức đó.</a:t>
            </a:r>
            <a:br/>
            <a:r>
              <a:rPr b="0" lang="vi-VN" sz="1100" spc="-1" strike="noStrike">
                <a:solidFill>
                  <a:srgbClr val="000000"/>
                </a:solidFill>
                <a:latin typeface="Tahoma"/>
                <a:ea typeface="Tahoma"/>
              </a:rPr>
              <a:t>Thành công đứng ngay sau những thách thức, khó khăn càng nhiều thì thành tựu sẽ càng đặc biệt. Bạn hãy là người can trường đủ để trở thành chiến binh bất bại trên bất kỳ thử thách nào nhé! </a:t>
            </a:r>
            <a:endParaRPr b="0" lang="en-US" sz="1100" spc="-1" strike="noStrike">
              <a:latin typeface="Arial"/>
            </a:endParaRPr>
          </a:p>
        </p:txBody>
      </p:sp>
      <p:grpSp>
        <p:nvGrpSpPr>
          <p:cNvPr id="467" name="Group 4"/>
          <p:cNvGrpSpPr/>
          <p:nvPr/>
        </p:nvGrpSpPr>
        <p:grpSpPr>
          <a:xfrm>
            <a:off x="2821320" y="1365840"/>
            <a:ext cx="1919880" cy="1919880"/>
            <a:chOff x="2821320" y="1365840"/>
            <a:chExt cx="1919880" cy="1919880"/>
          </a:xfrm>
        </p:grpSpPr>
        <p:sp>
          <p:nvSpPr>
            <p:cNvPr id="468" name="CustomShape 5"/>
            <p:cNvSpPr/>
            <p:nvPr/>
          </p:nvSpPr>
          <p:spPr>
            <a:xfrm>
              <a:off x="2821320" y="1365840"/>
              <a:ext cx="1919880" cy="1919880"/>
            </a:xfrm>
            <a:prstGeom prst="ellipse">
              <a:avLst/>
            </a:prstGeom>
            <a:solidFill>
              <a:srgbClr val="ed6300"/>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69" name="CustomShape 6"/>
            <p:cNvSpPr/>
            <p:nvPr/>
          </p:nvSpPr>
          <p:spPr>
            <a:xfrm>
              <a:off x="2912040" y="145656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70" name="CustomShape 7"/>
            <p:cNvSpPr/>
            <p:nvPr/>
          </p:nvSpPr>
          <p:spPr>
            <a:xfrm>
              <a:off x="3197880" y="187704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
        <p:nvSpPr>
          <p:cNvPr id="471" name="CustomShape 8"/>
          <p:cNvSpPr/>
          <p:nvPr/>
        </p:nvSpPr>
        <p:spPr>
          <a:xfrm>
            <a:off x="1335600" y="3522600"/>
            <a:ext cx="4891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chỉ số thách thức [22/4]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23</a:t>
            </a:r>
            <a:endParaRPr b="0" lang="en-US" sz="1000" spc="-1" strike="noStrike">
              <a:latin typeface="Arial"/>
            </a:endParaRPr>
          </a:p>
        </p:txBody>
      </p:sp>
      <p:sp>
        <p:nvSpPr>
          <p:cNvPr id="473" name="TextShape 2"/>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THÁCH THỨC </a:t>
            </a:r>
            <a:r>
              <a:rPr b="1" lang="en-US" sz="3600" spc="-1" strike="noStrike">
                <a:solidFill>
                  <a:srgbClr val="404040"/>
                </a:solidFill>
                <a:latin typeface="Tahoma"/>
                <a:ea typeface="Tahoma"/>
              </a:rPr>
              <a:t>THỨ BA</a:t>
            </a:r>
            <a:endParaRPr b="0" lang="en-US" sz="3600" spc="-1" strike="noStrike">
              <a:solidFill>
                <a:srgbClr val="000000"/>
              </a:solidFill>
              <a:latin typeface="Calibri"/>
            </a:endParaRPr>
          </a:p>
        </p:txBody>
      </p:sp>
      <p:sp>
        <p:nvSpPr>
          <p:cNvPr id="474" name="CustomShape 3"/>
          <p:cNvSpPr/>
          <p:nvPr/>
        </p:nvSpPr>
        <p:spPr>
          <a:xfrm>
            <a:off x="769320" y="3893760"/>
            <a:ext cx="6197400" cy="266760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100" spc="-1" strike="noStrike">
                <a:solidFill>
                  <a:srgbClr val="000000"/>
                </a:solidFill>
                <a:latin typeface="Tahoma"/>
                <a:ea typeface="Tahoma"/>
              </a:rPr>
              <a:t>Số đông trong giai đoạn này thường khao khát sự bình yên, một cuộc sống hài hòa, nhẹ nhàng. Bạn có vai trò cần thiết để hướng đến sự hòa giải, kết nối, hợp tác tốt đẹp. Thách thức này kéo suốt chặng 9 năm, bạn luôn được thôi thúc tìm đến sự yêu thương, an yên.</a:t>
            </a:r>
            <a:br/>
            <a:r>
              <a:rPr b="0" lang="vi-VN" sz="1100" spc="-1" strike="noStrike">
                <a:solidFill>
                  <a:srgbClr val="000000"/>
                </a:solidFill>
                <a:latin typeface="Tahoma"/>
                <a:ea typeface="Tahoma"/>
              </a:rPr>
              <a:t>Thách thức số 2 sẽ giúp bạn hoàn thành bài học quản lý cảm xúc, biết cách tạo nên cân bằng cuộc sống, giải quyết được những chất chứa bên trong để bạn an vui, hòa đồng, tĩnh tại.</a:t>
            </a:r>
            <a:br/>
            <a:r>
              <a:rPr b="0" lang="vi-VN" sz="1100" spc="-1" strike="noStrike">
                <a:solidFill>
                  <a:srgbClr val="000000"/>
                </a:solidFill>
                <a:latin typeface="Tahoma"/>
                <a:ea typeface="Tahoma"/>
              </a:rPr>
              <a:t>Hãy gạt bỏ quyền lợi riêng tư, hướng đến mục đích chung, lợi ích chung, bạn sẽ góp phần tạo nên cộng đồng chan hòa như bạn mong muốn. Duy trì tư duy tích cực, thái độ đúng đắn để có thể hành xử như bạn là người có chiều sâu, là sứ giả hòa bình luôn hành động để đem lại giá trị cho mọi người. </a:t>
            </a:r>
            <a:endParaRPr b="0" lang="en-US" sz="1100" spc="-1" strike="noStrike">
              <a:latin typeface="Arial"/>
            </a:endParaRPr>
          </a:p>
        </p:txBody>
      </p:sp>
      <p:grpSp>
        <p:nvGrpSpPr>
          <p:cNvPr id="475" name="Group 4"/>
          <p:cNvGrpSpPr/>
          <p:nvPr/>
        </p:nvGrpSpPr>
        <p:grpSpPr>
          <a:xfrm>
            <a:off x="2853720" y="1212480"/>
            <a:ext cx="1919880" cy="1919880"/>
            <a:chOff x="2853720" y="1212480"/>
            <a:chExt cx="1919880" cy="1919880"/>
          </a:xfrm>
        </p:grpSpPr>
        <p:sp>
          <p:nvSpPr>
            <p:cNvPr id="476" name="CustomShape 5"/>
            <p:cNvSpPr/>
            <p:nvPr/>
          </p:nvSpPr>
          <p:spPr>
            <a:xfrm>
              <a:off x="2853720" y="1212480"/>
              <a:ext cx="1919880" cy="1919880"/>
            </a:xfrm>
            <a:prstGeom prst="ellipse">
              <a:avLst/>
            </a:prstGeom>
            <a:solidFill>
              <a:srgbClr val="41bdc2"/>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77" name="CustomShape 6"/>
            <p:cNvSpPr/>
            <p:nvPr/>
          </p:nvSpPr>
          <p:spPr>
            <a:xfrm>
              <a:off x="2944800" y="130356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78" name="CustomShape 7"/>
            <p:cNvSpPr/>
            <p:nvPr/>
          </p:nvSpPr>
          <p:spPr>
            <a:xfrm>
              <a:off x="3230280" y="169272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
        <p:nvSpPr>
          <p:cNvPr id="479" name="CustomShape 8"/>
          <p:cNvSpPr/>
          <p:nvPr/>
        </p:nvSpPr>
        <p:spPr>
          <a:xfrm>
            <a:off x="1422360" y="3430440"/>
            <a:ext cx="4891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chỉ số thách thức [22/4]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24</a:t>
            </a:r>
            <a:endParaRPr b="0" lang="en-US" sz="1000" spc="-1" strike="noStrike">
              <a:latin typeface="Arial"/>
            </a:endParaRPr>
          </a:p>
        </p:txBody>
      </p:sp>
      <p:sp>
        <p:nvSpPr>
          <p:cNvPr id="481" name="TextShape 2"/>
          <p:cNvSpPr txBox="1"/>
          <p:nvPr/>
        </p:nvSpPr>
        <p:spPr>
          <a:xfrm>
            <a:off x="248760" y="357840"/>
            <a:ext cx="5467320" cy="1007640"/>
          </a:xfrm>
          <a:prstGeom prst="rect">
            <a:avLst/>
          </a:prstGeom>
          <a:noFill/>
          <a:ln w="0">
            <a:noFill/>
          </a:ln>
        </p:spPr>
        <p:txBody>
          <a:bodyPr>
            <a:noAutofit/>
          </a:bodyPr>
          <a:p>
            <a:pPr>
              <a:lnSpc>
                <a:spcPct val="90000"/>
              </a:lnSpc>
            </a:pPr>
            <a:r>
              <a:rPr b="1" lang="en-US" sz="3600" spc="-1" strike="noStrike">
                <a:solidFill>
                  <a:srgbClr val="ff6600"/>
                </a:solidFill>
                <a:latin typeface="Tahoma"/>
                <a:ea typeface="Tahoma"/>
              </a:rPr>
              <a:t>THÁCH THỨC </a:t>
            </a:r>
            <a:r>
              <a:rPr b="1" lang="en-US" sz="3600" spc="-1" strike="noStrike">
                <a:solidFill>
                  <a:srgbClr val="404040"/>
                </a:solidFill>
                <a:latin typeface="Tahoma"/>
                <a:ea typeface="Tahoma"/>
              </a:rPr>
              <a:t>THỨ TƯ</a:t>
            </a:r>
            <a:endParaRPr b="0" lang="en-US" sz="3600" spc="-1" strike="noStrike">
              <a:solidFill>
                <a:srgbClr val="000000"/>
              </a:solidFill>
              <a:latin typeface="Calibri"/>
            </a:endParaRPr>
          </a:p>
        </p:txBody>
      </p:sp>
      <p:sp>
        <p:nvSpPr>
          <p:cNvPr id="482" name="CustomShape 3"/>
          <p:cNvSpPr/>
          <p:nvPr/>
        </p:nvSpPr>
        <p:spPr>
          <a:xfrm>
            <a:off x="420840" y="3805560"/>
            <a:ext cx="6773760" cy="1964520"/>
          </a:xfrm>
          <a:prstGeom prst="rect">
            <a:avLst/>
          </a:prstGeom>
          <a:noFill/>
          <a:ln w="0">
            <a:noFill/>
          </a:ln>
        </p:spPr>
        <p:style>
          <a:lnRef idx="0"/>
          <a:fillRef idx="0"/>
          <a:effectRef idx="0"/>
          <a:fontRef idx="minor"/>
        </p:style>
        <p:txBody>
          <a:bodyPr lIns="90000" rIns="90000" tIns="45000" bIns="45000">
            <a:spAutoFit/>
          </a:bodyPr>
          <a:p>
            <a:pPr>
              <a:lnSpc>
                <a:spcPct val="140000"/>
              </a:lnSpc>
            </a:pPr>
            <a:r>
              <a:rPr b="0" lang="vi-VN" sz="1100" spc="-1" strike="noStrike">
                <a:solidFill>
                  <a:srgbClr val="000000"/>
                </a:solidFill>
                <a:latin typeface="Tahoma"/>
                <a:ea typeface="Tahoma"/>
              </a:rPr>
              <a:t>Thách thức 3 đến với cuộc đời bạn và giúp bạn rèn luyện tinh thần lạc quan, yêu đời, cởi mở với mọi người xung quanh, thêm tin yêu cuộc sống.</a:t>
            </a:r>
            <a:br/>
            <a:r>
              <a:rPr b="0" lang="vi-VN" sz="1100" spc="-1" strike="noStrike">
                <a:solidFill>
                  <a:srgbClr val="000000"/>
                </a:solidFill>
                <a:latin typeface="Tahoma"/>
                <a:ea typeface="Tahoma"/>
              </a:rPr>
              <a:t>Hãy chọn cho mình môi trường tích cực, tìm đến những người có tư duy tích cực để bạn được sống và làm việc tạo ra những giá trị có ích cho bản thân và người khác. Bạn sẽ tràn đầy sức sáng tạo, hãy lan tỏa niềm cảm hứng dạt dào để cuộc sống luôn đa dạng, màu sắc tươi vui và âm thanh dẫn lối đi cùng niềm đam mê cống hiến bất tận.</a:t>
            </a:r>
            <a:br/>
            <a:r>
              <a:rPr b="0" lang="vi-VN" sz="1100" spc="-1" strike="noStrike">
                <a:solidFill>
                  <a:srgbClr val="000000"/>
                </a:solidFill>
                <a:latin typeface="Tahoma"/>
                <a:ea typeface="Tahoma"/>
              </a:rPr>
              <a:t>Thế cân bằng luôn giúp bản thân đứng lâu hơn, và bạn cũng vậy! Thường xuyên rèn luyện và học tập, thư giãn tạo cho mình cuộc sống cân bằng. </a:t>
            </a:r>
            <a:endParaRPr b="0" lang="en-US" sz="1100" spc="-1" strike="noStrike">
              <a:latin typeface="Arial"/>
            </a:endParaRPr>
          </a:p>
        </p:txBody>
      </p:sp>
      <p:grpSp>
        <p:nvGrpSpPr>
          <p:cNvPr id="483" name="Group 4"/>
          <p:cNvGrpSpPr/>
          <p:nvPr/>
        </p:nvGrpSpPr>
        <p:grpSpPr>
          <a:xfrm>
            <a:off x="2821320" y="1195200"/>
            <a:ext cx="1919880" cy="1919880"/>
            <a:chOff x="2821320" y="1195200"/>
            <a:chExt cx="1919880" cy="1919880"/>
          </a:xfrm>
        </p:grpSpPr>
        <p:sp>
          <p:nvSpPr>
            <p:cNvPr id="484" name="CustomShape 5"/>
            <p:cNvSpPr/>
            <p:nvPr/>
          </p:nvSpPr>
          <p:spPr>
            <a:xfrm>
              <a:off x="2821320" y="1195200"/>
              <a:ext cx="1919880" cy="1919880"/>
            </a:xfrm>
            <a:prstGeom prst="ellipse">
              <a:avLst/>
            </a:prstGeom>
            <a:solidFill>
              <a:srgbClr val="f6ae1a"/>
            </a:solidFill>
            <a:ln>
              <a:noFill/>
            </a:ln>
            <a:effectLst>
              <a:outerShdw algn="ctr" blurRad="190500" dir="4082852" dist="152151" rotWithShape="0" sx="98000" sy="98000">
                <a:schemeClr val="bg1">
                  <a:lumMod val="75000"/>
                </a:schemeClr>
              </a:outerShdw>
            </a:effectLst>
          </p:spPr>
          <p:style>
            <a:lnRef idx="2">
              <a:schemeClr val="accent1">
                <a:shade val="50000"/>
              </a:schemeClr>
            </a:lnRef>
            <a:fillRef idx="1">
              <a:schemeClr val="accent1"/>
            </a:fillRef>
            <a:effectRef idx="0">
              <a:schemeClr val="accent1"/>
            </a:effectRef>
            <a:fontRef idx="minor"/>
          </p:style>
        </p:sp>
        <p:sp>
          <p:nvSpPr>
            <p:cNvPr id="485" name="CustomShape 6"/>
            <p:cNvSpPr/>
            <p:nvPr/>
          </p:nvSpPr>
          <p:spPr>
            <a:xfrm>
              <a:off x="2912040" y="1286280"/>
              <a:ext cx="1738080" cy="1738080"/>
            </a:xfrm>
            <a:prstGeom prst="ellipse">
              <a:avLst/>
            </a:prstGeom>
            <a:solidFill>
              <a:srgbClr val="555555"/>
            </a:solidFill>
            <a:ln w="88900">
              <a:noFill/>
            </a:ln>
            <a:effectLst>
              <a:outerShdw algn="ctr" blurRad="292100" dir="2143643" dist="50554" rotWithShape="0">
                <a:srgbClr val="000000">
                  <a:alpha val="21000"/>
                </a:srgbClr>
              </a:outerShdw>
            </a:effectLst>
          </p:spPr>
          <p:style>
            <a:lnRef idx="2">
              <a:schemeClr val="accent1">
                <a:shade val="50000"/>
              </a:schemeClr>
            </a:lnRef>
            <a:fillRef idx="1">
              <a:schemeClr val="accent1"/>
            </a:fillRef>
            <a:effectRef idx="0">
              <a:schemeClr val="accent1"/>
            </a:effectRef>
            <a:fontRef idx="minor"/>
          </p:style>
        </p:sp>
        <p:sp>
          <p:nvSpPr>
            <p:cNvPr id="486" name="CustomShape 7"/>
            <p:cNvSpPr/>
            <p:nvPr/>
          </p:nvSpPr>
          <p:spPr>
            <a:xfrm>
              <a:off x="3197880" y="1739880"/>
              <a:ext cx="1166760" cy="8208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ffffff"/>
                  </a:solidFill>
                  <a:latin typeface="Tahoma"/>
                  <a:ea typeface="Tahoma"/>
                </a:rPr>
                <a:t>[5]</a:t>
              </a:r>
              <a:endParaRPr b="0" lang="en-US" sz="4800" spc="-1" strike="noStrike">
                <a:latin typeface="Arial"/>
              </a:endParaRPr>
            </a:p>
          </p:txBody>
        </p:sp>
      </p:grpSp>
      <p:sp>
        <p:nvSpPr>
          <p:cNvPr id="487" name="CustomShape 8"/>
          <p:cNvSpPr/>
          <p:nvPr/>
        </p:nvSpPr>
        <p:spPr>
          <a:xfrm>
            <a:off x="1368000" y="3290040"/>
            <a:ext cx="4891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600" spc="-1" strike="noStrike">
                <a:solidFill>
                  <a:srgbClr val="404040"/>
                </a:solidFill>
                <a:latin typeface="Tahoma"/>
                <a:ea typeface="Tahoma"/>
              </a:rPr>
              <a:t>[30] tuổi bạn có chỉ số thách thức [22/4]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25</a:t>
            </a:r>
            <a:endParaRPr b="0" lang="en-US" sz="1000" spc="-1" strike="noStrike">
              <a:latin typeface="Arial"/>
            </a:endParaRPr>
          </a:p>
        </p:txBody>
      </p:sp>
      <p:sp>
        <p:nvSpPr>
          <p:cNvPr id="489" name="TextShape 2"/>
          <p:cNvSpPr txBox="1"/>
          <p:nvPr/>
        </p:nvSpPr>
        <p:spPr>
          <a:xfrm>
            <a:off x="305640" y="263520"/>
            <a:ext cx="4907160" cy="659880"/>
          </a:xfrm>
          <a:prstGeom prst="rect">
            <a:avLst/>
          </a:prstGeom>
          <a:noFill/>
          <a:ln w="0">
            <a:noFill/>
          </a:ln>
        </p:spPr>
        <p:txBody>
          <a:bodyPr anchor="ctr">
            <a:normAutofit/>
          </a:bodyPr>
          <a:p>
            <a:pPr>
              <a:lnSpc>
                <a:spcPct val="90000"/>
              </a:lnSpc>
            </a:pPr>
            <a:r>
              <a:rPr b="1" lang="en-US" sz="3600" spc="-1" strike="noStrike">
                <a:solidFill>
                  <a:srgbClr val="f36a03"/>
                </a:solidFill>
                <a:latin typeface="Tahoma"/>
                <a:ea typeface="Tahoma"/>
              </a:rPr>
              <a:t>NĂM CÁ NHÂN</a:t>
            </a:r>
            <a:endParaRPr b="0" lang="en-US" sz="3600" spc="-1" strike="noStrike">
              <a:solidFill>
                <a:srgbClr val="000000"/>
              </a:solidFill>
              <a:latin typeface="Calibri"/>
            </a:endParaRPr>
          </a:p>
        </p:txBody>
      </p:sp>
      <p:sp>
        <p:nvSpPr>
          <p:cNvPr id="490" name="CustomShape 3"/>
          <p:cNvSpPr/>
          <p:nvPr/>
        </p:nvSpPr>
        <p:spPr>
          <a:xfrm>
            <a:off x="305640" y="1257840"/>
            <a:ext cx="6939000" cy="66135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000000"/>
                </a:solidFill>
                <a:latin typeface="Tahoma"/>
                <a:ea typeface="Tahoma"/>
              </a:rPr>
              <a:t>NĂM THỨ CHÍN (PYN 9) - NĂM ĐỈNH ĐIỂM THAY ĐỔI</a:t>
            </a:r>
            <a:br/>
            <a:br/>
            <a:r>
              <a:rPr b="0" lang="vi-VN" sz="1100" spc="-1" strike="noStrike">
                <a:solidFill>
                  <a:srgbClr val="000000"/>
                </a:solidFill>
                <a:latin typeface="Tahoma"/>
                <a:ea typeface="Tahoma"/>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br/>
            <a:r>
              <a:rPr b="0" lang="vi-VN" sz="1100" spc="-1" strike="noStrike">
                <a:solidFill>
                  <a:srgbClr val="000000"/>
                </a:solidFill>
                <a:latin typeface="Tahoma"/>
                <a:ea typeface="Tahoma"/>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br/>
            <a:r>
              <a:rPr b="0" lang="vi-VN" sz="1100" spc="-1" strike="noStrike">
                <a:solidFill>
                  <a:srgbClr val="000000"/>
                </a:solidFill>
                <a:latin typeface="Tahoma"/>
                <a:ea typeface="Tahoma"/>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 </a:t>
            </a:r>
            <a:endParaRPr b="0" lang="en-US" sz="1100" spc="-1" strike="noStrike">
              <a:latin typeface="Arial"/>
            </a:endParaRPr>
          </a:p>
        </p:txBody>
      </p:sp>
      <p:sp>
        <p:nvSpPr>
          <p:cNvPr id="491" name="CustomShape 4"/>
          <p:cNvSpPr/>
          <p:nvPr/>
        </p:nvSpPr>
        <p:spPr>
          <a:xfrm>
            <a:off x="4581720" y="0"/>
            <a:ext cx="31478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492" name="Picture 19" descr=""/>
          <p:cNvPicPr/>
          <p:nvPr/>
        </p:nvPicPr>
        <p:blipFill>
          <a:blip r:embed="rId1"/>
          <a:stretch/>
        </p:blipFill>
        <p:spPr>
          <a:xfrm>
            <a:off x="4119840" y="-122760"/>
            <a:ext cx="1022040" cy="1116720"/>
          </a:xfrm>
          <a:prstGeom prst="rect">
            <a:avLst/>
          </a:prstGeom>
          <a:ln w="0">
            <a:noFill/>
          </a:ln>
          <a:effectLst>
            <a:outerShdw algn="tr" blurRad="50800" dir="8100000" dist="37674" rotWithShape="0">
              <a:srgbClr val="000000">
                <a:alpha val="40000"/>
              </a:srgbClr>
            </a:outerShdw>
          </a:effectLst>
        </p:spPr>
      </p:pic>
      <p:sp>
        <p:nvSpPr>
          <p:cNvPr id="493" name="CustomShape 5"/>
          <p:cNvSpPr/>
          <p:nvPr/>
        </p:nvSpPr>
        <p:spPr>
          <a:xfrm>
            <a:off x="3515760" y="192960"/>
            <a:ext cx="21654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595959"/>
                </a:solidFill>
                <a:latin typeface="Tahoma"/>
                <a:ea typeface="Tahoma"/>
              </a:rPr>
              <a:t>9</a:t>
            </a:r>
            <a:endParaRPr b="0" lang="en-US" sz="3600" spc="-1" strike="noStrike">
              <a:latin typeface="Arial"/>
            </a:endParaRPr>
          </a:p>
        </p:txBody>
      </p:sp>
      <p:sp>
        <p:nvSpPr>
          <p:cNvPr id="494" name="CustomShape 6"/>
          <p:cNvSpPr/>
          <p:nvPr/>
        </p:nvSpPr>
        <p:spPr>
          <a:xfrm>
            <a:off x="4860000" y="263520"/>
            <a:ext cx="2181240" cy="9428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404040"/>
                </a:solidFill>
                <a:latin typeface="Calibri"/>
              </a:rPr>
              <a:t>Năm 2020</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26</a:t>
            </a:r>
            <a:endParaRPr b="0" lang="en-US" sz="1000" spc="-1" strike="noStrike">
              <a:latin typeface="Arial"/>
            </a:endParaRPr>
          </a:p>
        </p:txBody>
      </p:sp>
      <p:sp>
        <p:nvSpPr>
          <p:cNvPr id="496" name="TextShape 2"/>
          <p:cNvSpPr txBox="1"/>
          <p:nvPr/>
        </p:nvSpPr>
        <p:spPr>
          <a:xfrm>
            <a:off x="305640" y="263520"/>
            <a:ext cx="4907160" cy="659880"/>
          </a:xfrm>
          <a:prstGeom prst="rect">
            <a:avLst/>
          </a:prstGeom>
          <a:noFill/>
          <a:ln w="0">
            <a:noFill/>
          </a:ln>
        </p:spPr>
        <p:txBody>
          <a:bodyPr anchor="ctr">
            <a:normAutofit/>
          </a:bodyPr>
          <a:p>
            <a:pPr>
              <a:lnSpc>
                <a:spcPct val="90000"/>
              </a:lnSpc>
            </a:pPr>
            <a:r>
              <a:rPr b="1" lang="en-US" sz="3600" spc="-1" strike="noStrike">
                <a:solidFill>
                  <a:srgbClr val="f36a03"/>
                </a:solidFill>
                <a:latin typeface="Tahoma"/>
                <a:ea typeface="Tahoma"/>
              </a:rPr>
              <a:t>NĂM CÁ NHÂN</a:t>
            </a:r>
            <a:endParaRPr b="0" lang="en-US" sz="3600" spc="-1" strike="noStrike">
              <a:solidFill>
                <a:srgbClr val="000000"/>
              </a:solidFill>
              <a:latin typeface="Calibri"/>
            </a:endParaRPr>
          </a:p>
        </p:txBody>
      </p:sp>
      <p:sp>
        <p:nvSpPr>
          <p:cNvPr id="497" name="CustomShape 3"/>
          <p:cNvSpPr/>
          <p:nvPr/>
        </p:nvSpPr>
        <p:spPr>
          <a:xfrm>
            <a:off x="305640" y="1310040"/>
            <a:ext cx="6915600" cy="862092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212529"/>
                </a:solidFill>
                <a:latin typeface="Tahoma"/>
                <a:ea typeface="Tahoma"/>
              </a:rPr>
              <a:t>Chỉ số năm cá nhân 1 đại diện cho những khởi đầu mới, hành động, cơ hội; bắt đầu cho một chu kỳ 9 năm mới trong hành trình của bạn.</a:t>
            </a:r>
            <a:br/>
            <a:r>
              <a:rPr b="0" lang="vi-VN" sz="1100" spc="-1" strike="noStrike">
                <a:solidFill>
                  <a:srgbClr val="212529"/>
                </a:solidFill>
                <a:latin typeface="Tahoma"/>
                <a:ea typeface="Tahoma"/>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br/>
            <a:r>
              <a:rPr b="0" lang="vi-VN" sz="1100" spc="-1" strike="noStrike">
                <a:solidFill>
                  <a:srgbClr val="212529"/>
                </a:solidFill>
                <a:latin typeface="Tahoma"/>
                <a:ea typeface="Tahoma"/>
              </a:rPr>
              <a:t>Nhiều thay đổi lớn và cơ hội mới sẽ xuất hiện trong năm cá nhân 1 này, vậy nên đừng trì hoãn, nếu không bạn sẽ bỏ lỡ thời cơ</a:t>
            </a:r>
            <a:br/>
            <a:r>
              <a:rPr b="0" lang="vi-VN" sz="1100" spc="-1" strike="noStrike">
                <a:solidFill>
                  <a:srgbClr val="212529"/>
                </a:solidFill>
                <a:latin typeface="Tahoma"/>
                <a:ea typeface="Tahoma"/>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br/>
            <a:r>
              <a:rPr b="0" lang="vi-VN" sz="1100" spc="-1" strike="noStrike">
                <a:solidFill>
                  <a:srgbClr val="212529"/>
                </a:solidFill>
                <a:latin typeface="Tahoma"/>
                <a:ea typeface="Tahoma"/>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
              <a:rPr b="0" lang="vi-VN" sz="1100" spc="-1" strike="noStrike">
                <a:solidFill>
                  <a:srgbClr val="212529"/>
                </a:solidFill>
                <a:latin typeface="Tahoma"/>
                <a:ea typeface="Tahoma"/>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br/>
            <a:r>
              <a:rPr b="0" lang="vi-VN" sz="1100" spc="-1" strike="noStrike">
                <a:solidFill>
                  <a:srgbClr val="212529"/>
                </a:solidFill>
                <a:latin typeface="Tahoma"/>
                <a:ea typeface="Tahoma"/>
              </a:rPr>
              <a:t>Đảm nhận một vai trò lãnh đạo.</a:t>
            </a:r>
            <a:br/>
            <a:r>
              <a:rPr b="0" lang="vi-VN" sz="1100" spc="-1" strike="noStrike">
                <a:solidFill>
                  <a:srgbClr val="212529"/>
                </a:solidFill>
                <a:latin typeface="Tahoma"/>
                <a:ea typeface="Tahoma"/>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
              <a:rPr b="0" lang="vi-VN" sz="1100" spc="-1" strike="noStrike">
                <a:solidFill>
                  <a:srgbClr val="212529"/>
                </a:solidFill>
                <a:latin typeface="Tahoma"/>
                <a:ea typeface="Tahoma"/>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b="0" lang="vi-VN" sz="1100" spc="-1" strike="noStrike">
                <a:solidFill>
                  <a:srgbClr val="000000"/>
                </a:solidFill>
                <a:latin typeface="Tahoma"/>
                <a:ea typeface="Tahoma"/>
              </a:rPr>
              <a:t> </a:t>
            </a:r>
            <a:endParaRPr b="0" lang="en-US" sz="1100" spc="-1" strike="noStrike">
              <a:latin typeface="Arial"/>
            </a:endParaRPr>
          </a:p>
        </p:txBody>
      </p:sp>
      <p:sp>
        <p:nvSpPr>
          <p:cNvPr id="498" name="CustomShape 4"/>
          <p:cNvSpPr/>
          <p:nvPr/>
        </p:nvSpPr>
        <p:spPr>
          <a:xfrm>
            <a:off x="4581720" y="0"/>
            <a:ext cx="31478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499" name="Picture 19" descr=""/>
          <p:cNvPicPr/>
          <p:nvPr/>
        </p:nvPicPr>
        <p:blipFill>
          <a:blip r:embed="rId1"/>
          <a:stretch/>
        </p:blipFill>
        <p:spPr>
          <a:xfrm>
            <a:off x="4119840" y="-122760"/>
            <a:ext cx="1022040" cy="1116720"/>
          </a:xfrm>
          <a:prstGeom prst="rect">
            <a:avLst/>
          </a:prstGeom>
          <a:ln w="0">
            <a:noFill/>
          </a:ln>
          <a:effectLst>
            <a:outerShdw algn="tr" blurRad="50800" dir="8100000" dist="37674" rotWithShape="0">
              <a:srgbClr val="000000">
                <a:alpha val="40000"/>
              </a:srgbClr>
            </a:outerShdw>
          </a:effectLst>
        </p:spPr>
      </p:pic>
      <p:sp>
        <p:nvSpPr>
          <p:cNvPr id="500" name="CustomShape 5"/>
          <p:cNvSpPr/>
          <p:nvPr/>
        </p:nvSpPr>
        <p:spPr>
          <a:xfrm>
            <a:off x="3515760" y="192960"/>
            <a:ext cx="21654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595959"/>
                </a:solidFill>
                <a:latin typeface="Tahoma"/>
                <a:ea typeface="Tahoma"/>
              </a:rPr>
              <a:t>1</a:t>
            </a:r>
            <a:endParaRPr b="0" lang="en-US" sz="3600" spc="-1" strike="noStrike">
              <a:latin typeface="Arial"/>
            </a:endParaRPr>
          </a:p>
        </p:txBody>
      </p:sp>
      <p:sp>
        <p:nvSpPr>
          <p:cNvPr id="501" name="CustomShape 6"/>
          <p:cNvSpPr/>
          <p:nvPr/>
        </p:nvSpPr>
        <p:spPr>
          <a:xfrm>
            <a:off x="4860000" y="263520"/>
            <a:ext cx="2181240" cy="9428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404040"/>
                </a:solidFill>
                <a:latin typeface="Calibri"/>
              </a:rPr>
              <a:t>Năm 2021</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27</a:t>
            </a:r>
            <a:endParaRPr b="0" lang="en-US" sz="1000" spc="-1" strike="noStrike">
              <a:latin typeface="Arial"/>
            </a:endParaRPr>
          </a:p>
        </p:txBody>
      </p:sp>
      <p:sp>
        <p:nvSpPr>
          <p:cNvPr id="503" name="TextShape 2"/>
          <p:cNvSpPr txBox="1"/>
          <p:nvPr/>
        </p:nvSpPr>
        <p:spPr>
          <a:xfrm>
            <a:off x="305640" y="263520"/>
            <a:ext cx="4907160" cy="659880"/>
          </a:xfrm>
          <a:prstGeom prst="rect">
            <a:avLst/>
          </a:prstGeom>
          <a:noFill/>
          <a:ln w="0">
            <a:noFill/>
          </a:ln>
        </p:spPr>
        <p:txBody>
          <a:bodyPr anchor="ctr">
            <a:normAutofit/>
          </a:bodyPr>
          <a:p>
            <a:pPr>
              <a:lnSpc>
                <a:spcPct val="90000"/>
              </a:lnSpc>
            </a:pPr>
            <a:r>
              <a:rPr b="1" lang="en-US" sz="3600" spc="-1" strike="noStrike">
                <a:solidFill>
                  <a:srgbClr val="f36a03"/>
                </a:solidFill>
                <a:latin typeface="Tahoma"/>
                <a:ea typeface="Tahoma"/>
              </a:rPr>
              <a:t>NĂM CÁ NHÂN</a:t>
            </a:r>
            <a:endParaRPr b="0" lang="en-US" sz="3600" spc="-1" strike="noStrike">
              <a:solidFill>
                <a:srgbClr val="000000"/>
              </a:solidFill>
              <a:latin typeface="Calibri"/>
            </a:endParaRPr>
          </a:p>
        </p:txBody>
      </p:sp>
      <p:sp>
        <p:nvSpPr>
          <p:cNvPr id="504" name="CustomShape 3"/>
          <p:cNvSpPr/>
          <p:nvPr/>
        </p:nvSpPr>
        <p:spPr>
          <a:xfrm>
            <a:off x="305640" y="1310040"/>
            <a:ext cx="6915600" cy="837000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212529"/>
                </a:solidFill>
                <a:latin typeface="Tahoma"/>
                <a:ea typeface="Tahoma"/>
              </a:rPr>
              <a:t>Chỉ số năm cá nhân 1 đại diện cho những khởi đầu mới, hành động, cơ hội; bắt đầu cho một chu kỳ 9 năm mới trong hành trình của bạn.</a:t>
            </a:r>
            <a:br/>
            <a:r>
              <a:rPr b="0" lang="vi-VN" sz="1100" spc="-1" strike="noStrike">
                <a:solidFill>
                  <a:srgbClr val="212529"/>
                </a:solidFill>
                <a:latin typeface="Tahoma"/>
                <a:ea typeface="Tahoma"/>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br/>
            <a:r>
              <a:rPr b="0" lang="vi-VN" sz="1100" spc="-1" strike="noStrike">
                <a:solidFill>
                  <a:srgbClr val="212529"/>
                </a:solidFill>
                <a:latin typeface="Tahoma"/>
                <a:ea typeface="Tahoma"/>
              </a:rPr>
              <a:t>Nhiều thay đổi lớn và cơ hội mới sẽ xuất hiện trong năm cá nhân 1 này, vậy nên đừng trì hoãn, nếu không bạn sẽ bỏ lỡ thời cơ</a:t>
            </a:r>
            <a:br/>
            <a:r>
              <a:rPr b="0" lang="vi-VN" sz="1100" spc="-1" strike="noStrike">
                <a:solidFill>
                  <a:srgbClr val="212529"/>
                </a:solidFill>
                <a:latin typeface="Tahoma"/>
                <a:ea typeface="Tahoma"/>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br/>
            <a:r>
              <a:rPr b="0" lang="vi-VN" sz="1100" spc="-1" strike="noStrike">
                <a:solidFill>
                  <a:srgbClr val="212529"/>
                </a:solidFill>
                <a:latin typeface="Tahoma"/>
                <a:ea typeface="Tahoma"/>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
              <a:rPr b="0" lang="vi-VN" sz="1100" spc="-1" strike="noStrike">
                <a:solidFill>
                  <a:srgbClr val="212529"/>
                </a:solidFill>
                <a:latin typeface="Tahoma"/>
                <a:ea typeface="Tahoma"/>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b="0" lang="en-US" sz="1100" spc="-1" strike="noStrike">
              <a:latin typeface="Arial"/>
            </a:endParaRPr>
          </a:p>
          <a:p>
            <a:pPr>
              <a:lnSpc>
                <a:spcPct val="150000"/>
              </a:lnSpc>
            </a:pPr>
            <a:br/>
            <a:r>
              <a:rPr b="0" lang="vi-VN" sz="1100" spc="-1" strike="noStrike">
                <a:solidFill>
                  <a:srgbClr val="212529"/>
                </a:solidFill>
                <a:latin typeface="Tahoma"/>
                <a:ea typeface="Tahoma"/>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
              <a:rPr b="0" lang="vi-VN" sz="1100" spc="-1" strike="noStrike">
                <a:solidFill>
                  <a:srgbClr val="212529"/>
                </a:solidFill>
                <a:latin typeface="Tahoma"/>
                <a:ea typeface="Tahoma"/>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b="0" lang="vi-VN" sz="1100" spc="-1" strike="noStrike">
                <a:solidFill>
                  <a:srgbClr val="000000"/>
                </a:solidFill>
                <a:latin typeface="Tahoma"/>
                <a:ea typeface="Tahoma"/>
              </a:rPr>
              <a:t> </a:t>
            </a:r>
            <a:endParaRPr b="0" lang="en-US" sz="1100" spc="-1" strike="noStrike">
              <a:latin typeface="Arial"/>
            </a:endParaRPr>
          </a:p>
        </p:txBody>
      </p:sp>
      <p:sp>
        <p:nvSpPr>
          <p:cNvPr id="505" name="CustomShape 4"/>
          <p:cNvSpPr/>
          <p:nvPr/>
        </p:nvSpPr>
        <p:spPr>
          <a:xfrm>
            <a:off x="4581720" y="0"/>
            <a:ext cx="31478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506" name="Picture 19" descr=""/>
          <p:cNvPicPr/>
          <p:nvPr/>
        </p:nvPicPr>
        <p:blipFill>
          <a:blip r:embed="rId1"/>
          <a:stretch/>
        </p:blipFill>
        <p:spPr>
          <a:xfrm>
            <a:off x="4119840" y="-122760"/>
            <a:ext cx="1022040" cy="1116720"/>
          </a:xfrm>
          <a:prstGeom prst="rect">
            <a:avLst/>
          </a:prstGeom>
          <a:ln w="0">
            <a:noFill/>
          </a:ln>
          <a:effectLst>
            <a:outerShdw algn="tr" blurRad="50800" dir="8100000" dist="37674" rotWithShape="0">
              <a:srgbClr val="000000">
                <a:alpha val="40000"/>
              </a:srgbClr>
            </a:outerShdw>
          </a:effectLst>
        </p:spPr>
      </p:pic>
      <p:sp>
        <p:nvSpPr>
          <p:cNvPr id="507" name="CustomShape 5"/>
          <p:cNvSpPr/>
          <p:nvPr/>
        </p:nvSpPr>
        <p:spPr>
          <a:xfrm>
            <a:off x="3515760" y="192960"/>
            <a:ext cx="21654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595959"/>
                </a:solidFill>
                <a:latin typeface="Tahoma"/>
                <a:ea typeface="Tahoma"/>
              </a:rPr>
              <a:t>3</a:t>
            </a:r>
            <a:endParaRPr b="0" lang="en-US" sz="3600" spc="-1" strike="noStrike">
              <a:latin typeface="Arial"/>
            </a:endParaRPr>
          </a:p>
        </p:txBody>
      </p:sp>
      <p:sp>
        <p:nvSpPr>
          <p:cNvPr id="508" name="CustomShape 6"/>
          <p:cNvSpPr/>
          <p:nvPr/>
        </p:nvSpPr>
        <p:spPr>
          <a:xfrm>
            <a:off x="4860000" y="263520"/>
            <a:ext cx="2181240" cy="9428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404040"/>
                </a:solidFill>
                <a:latin typeface="Calibri"/>
              </a:rPr>
              <a:t>Năm 2023</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28</a:t>
            </a:r>
            <a:endParaRPr b="0" lang="en-US" sz="1000" spc="-1" strike="noStrike">
              <a:latin typeface="Arial"/>
            </a:endParaRPr>
          </a:p>
        </p:txBody>
      </p:sp>
      <p:sp>
        <p:nvSpPr>
          <p:cNvPr id="510" name="TextShape 2"/>
          <p:cNvSpPr txBox="1"/>
          <p:nvPr/>
        </p:nvSpPr>
        <p:spPr>
          <a:xfrm>
            <a:off x="305640" y="263520"/>
            <a:ext cx="4907160" cy="659880"/>
          </a:xfrm>
          <a:prstGeom prst="rect">
            <a:avLst/>
          </a:prstGeom>
          <a:noFill/>
          <a:ln w="0">
            <a:noFill/>
          </a:ln>
        </p:spPr>
        <p:txBody>
          <a:bodyPr anchor="ctr">
            <a:normAutofit/>
          </a:bodyPr>
          <a:p>
            <a:pPr>
              <a:lnSpc>
                <a:spcPct val="90000"/>
              </a:lnSpc>
            </a:pPr>
            <a:r>
              <a:rPr b="1" lang="en-US" sz="3600" spc="-1" strike="noStrike">
                <a:solidFill>
                  <a:srgbClr val="f36a03"/>
                </a:solidFill>
                <a:latin typeface="Tahoma"/>
                <a:ea typeface="Tahoma"/>
              </a:rPr>
              <a:t>NĂM CÁ NHÂN</a:t>
            </a:r>
            <a:endParaRPr b="0" lang="en-US" sz="3600" spc="-1" strike="noStrike">
              <a:solidFill>
                <a:srgbClr val="000000"/>
              </a:solidFill>
              <a:latin typeface="Calibri"/>
            </a:endParaRPr>
          </a:p>
        </p:txBody>
      </p:sp>
      <p:sp>
        <p:nvSpPr>
          <p:cNvPr id="511" name="CustomShape 3"/>
          <p:cNvSpPr/>
          <p:nvPr/>
        </p:nvSpPr>
        <p:spPr>
          <a:xfrm>
            <a:off x="305640" y="1310040"/>
            <a:ext cx="6915600" cy="837000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100" spc="-1" strike="noStrike">
                <a:solidFill>
                  <a:srgbClr val="212529"/>
                </a:solidFill>
                <a:latin typeface="Tahoma"/>
                <a:ea typeface="Tahoma"/>
              </a:rPr>
              <a:t>Chỉ số năm cá nhân 1 đại diện cho những khởi đầu mới, hành động, cơ hội; bắt đầu cho một chu kỳ 9 năm mới trong hành trình của bạn.</a:t>
            </a:r>
            <a:br/>
            <a:r>
              <a:rPr b="0" lang="vi-VN" sz="1100" spc="-1" strike="noStrike">
                <a:solidFill>
                  <a:srgbClr val="212529"/>
                </a:solidFill>
                <a:latin typeface="Tahoma"/>
                <a:ea typeface="Tahoma"/>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br/>
            <a:r>
              <a:rPr b="0" lang="vi-VN" sz="1100" spc="-1" strike="noStrike">
                <a:solidFill>
                  <a:srgbClr val="212529"/>
                </a:solidFill>
                <a:latin typeface="Tahoma"/>
                <a:ea typeface="Tahoma"/>
              </a:rPr>
              <a:t>Nhiều thay đổi lớn và cơ hội mới sẽ xuất hiện trong năm cá nhân 1 này, vậy nên đừng trì hoãn, nếu không bạn sẽ bỏ lỡ thời cơ</a:t>
            </a:r>
            <a:br/>
            <a:r>
              <a:rPr b="0" lang="vi-VN" sz="1100" spc="-1" strike="noStrike">
                <a:solidFill>
                  <a:srgbClr val="212529"/>
                </a:solidFill>
                <a:latin typeface="Tahoma"/>
                <a:ea typeface="Tahoma"/>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br/>
            <a:r>
              <a:rPr b="0" lang="vi-VN" sz="1100" spc="-1" strike="noStrike">
                <a:solidFill>
                  <a:srgbClr val="212529"/>
                </a:solidFill>
                <a:latin typeface="Tahoma"/>
                <a:ea typeface="Tahoma"/>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
              <a:rPr b="0" lang="vi-VN" sz="1100" spc="-1" strike="noStrike">
                <a:solidFill>
                  <a:srgbClr val="212529"/>
                </a:solidFill>
                <a:latin typeface="Tahoma"/>
                <a:ea typeface="Tahoma"/>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br/>
            <a:r>
              <a:rPr b="0" lang="vi-VN" sz="1100" spc="-1" strike="noStrike">
                <a:solidFill>
                  <a:srgbClr val="212529"/>
                </a:solidFill>
                <a:latin typeface="Tahoma"/>
                <a:ea typeface="Tahoma"/>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
              <a:rPr b="0" lang="vi-VN" sz="1100" spc="-1" strike="noStrike">
                <a:solidFill>
                  <a:srgbClr val="212529"/>
                </a:solidFill>
                <a:latin typeface="Tahoma"/>
                <a:ea typeface="Tahoma"/>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b="0" lang="vi-VN" sz="1100" spc="-1" strike="noStrike">
                <a:solidFill>
                  <a:srgbClr val="000000"/>
                </a:solidFill>
                <a:latin typeface="Tahoma"/>
                <a:ea typeface="Tahoma"/>
              </a:rPr>
              <a:t> </a:t>
            </a:r>
            <a:endParaRPr b="0" lang="en-US" sz="1100" spc="-1" strike="noStrike">
              <a:latin typeface="Arial"/>
            </a:endParaRPr>
          </a:p>
        </p:txBody>
      </p:sp>
      <p:sp>
        <p:nvSpPr>
          <p:cNvPr id="512" name="CustomShape 4"/>
          <p:cNvSpPr/>
          <p:nvPr/>
        </p:nvSpPr>
        <p:spPr>
          <a:xfrm>
            <a:off x="4581720" y="0"/>
            <a:ext cx="31478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513" name="Picture 19" descr=""/>
          <p:cNvPicPr/>
          <p:nvPr/>
        </p:nvPicPr>
        <p:blipFill>
          <a:blip r:embed="rId1"/>
          <a:stretch/>
        </p:blipFill>
        <p:spPr>
          <a:xfrm>
            <a:off x="4119840" y="-122760"/>
            <a:ext cx="1022040" cy="1116720"/>
          </a:xfrm>
          <a:prstGeom prst="rect">
            <a:avLst/>
          </a:prstGeom>
          <a:ln w="0">
            <a:noFill/>
          </a:ln>
          <a:effectLst>
            <a:outerShdw algn="tr" blurRad="50800" dir="8100000" dist="37674" rotWithShape="0">
              <a:srgbClr val="000000">
                <a:alpha val="40000"/>
              </a:srgbClr>
            </a:outerShdw>
          </a:effectLst>
        </p:spPr>
      </p:pic>
      <p:sp>
        <p:nvSpPr>
          <p:cNvPr id="514" name="CustomShape 5"/>
          <p:cNvSpPr/>
          <p:nvPr/>
        </p:nvSpPr>
        <p:spPr>
          <a:xfrm>
            <a:off x="3515760" y="192960"/>
            <a:ext cx="21654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595959"/>
                </a:solidFill>
                <a:latin typeface="Tahoma"/>
                <a:ea typeface="Tahoma"/>
              </a:rPr>
              <a:t>4</a:t>
            </a:r>
            <a:endParaRPr b="0" lang="en-US" sz="3600" spc="-1" strike="noStrike">
              <a:latin typeface="Arial"/>
            </a:endParaRPr>
          </a:p>
        </p:txBody>
      </p:sp>
      <p:sp>
        <p:nvSpPr>
          <p:cNvPr id="515" name="CustomShape 6"/>
          <p:cNvSpPr/>
          <p:nvPr/>
        </p:nvSpPr>
        <p:spPr>
          <a:xfrm>
            <a:off x="4860000" y="263520"/>
            <a:ext cx="2181240" cy="9428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800" spc="-1" strike="noStrike">
                <a:solidFill>
                  <a:srgbClr val="404040"/>
                </a:solidFill>
                <a:latin typeface="Calibri"/>
              </a:rPr>
              <a:t>Năm 2024</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6" name="Picture 7" descr=""/>
          <p:cNvPicPr/>
          <p:nvPr/>
        </p:nvPicPr>
        <p:blipFill>
          <a:blip r:embed="rId1"/>
          <a:stretch/>
        </p:blipFill>
        <p:spPr>
          <a:xfrm>
            <a:off x="4680" y="0"/>
            <a:ext cx="7561800" cy="10688400"/>
          </a:xfrm>
          <a:prstGeom prst="rect">
            <a:avLst/>
          </a:prstGeom>
          <a:ln w="0">
            <a:noFill/>
          </a:ln>
        </p:spPr>
      </p:pic>
      <p:grpSp>
        <p:nvGrpSpPr>
          <p:cNvPr id="517" name="Group 1"/>
          <p:cNvGrpSpPr/>
          <p:nvPr/>
        </p:nvGrpSpPr>
        <p:grpSpPr>
          <a:xfrm>
            <a:off x="1355040" y="9880200"/>
            <a:ext cx="1421280" cy="500760"/>
            <a:chOff x="1355040" y="9880200"/>
            <a:chExt cx="1421280" cy="500760"/>
          </a:xfrm>
        </p:grpSpPr>
        <p:sp>
          <p:nvSpPr>
            <p:cNvPr id="518" name="CustomShape 2"/>
            <p:cNvSpPr/>
            <p:nvPr/>
          </p:nvSpPr>
          <p:spPr>
            <a:xfrm>
              <a:off x="1522800" y="9880200"/>
              <a:ext cx="1253520" cy="50076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900" spc="-1" strike="noStrike">
                  <a:solidFill>
                    <a:srgbClr val="ffffff"/>
                  </a:solidFill>
                  <a:latin typeface="Tahoma"/>
                  <a:ea typeface="Tahoma"/>
                </a:rPr>
                <a:t>info@talentcenter.vn</a:t>
              </a:r>
              <a:endParaRPr b="0" lang="en-US" sz="900" spc="-1" strike="noStrike">
                <a:latin typeface="Arial"/>
              </a:endParaRPr>
            </a:p>
          </p:txBody>
        </p:sp>
        <p:pic>
          <p:nvPicPr>
            <p:cNvPr id="519" name="Picture 4" descr=""/>
            <p:cNvPicPr/>
            <p:nvPr/>
          </p:nvPicPr>
          <p:blipFill>
            <a:blip r:embed="rId2"/>
            <a:stretch/>
          </p:blipFill>
          <p:spPr>
            <a:xfrm>
              <a:off x="1355040" y="9934560"/>
              <a:ext cx="164160" cy="164160"/>
            </a:xfrm>
            <a:prstGeom prst="rect">
              <a:avLst/>
            </a:prstGeom>
            <a:ln w="0">
              <a:noFill/>
            </a:ln>
          </p:spPr>
        </p:pic>
      </p:grpSp>
      <p:grpSp>
        <p:nvGrpSpPr>
          <p:cNvPr id="520" name="Group 3"/>
          <p:cNvGrpSpPr/>
          <p:nvPr/>
        </p:nvGrpSpPr>
        <p:grpSpPr>
          <a:xfrm>
            <a:off x="3062880" y="9929880"/>
            <a:ext cx="1379160" cy="227520"/>
            <a:chOff x="3062880" y="9929880"/>
            <a:chExt cx="1379160" cy="227520"/>
          </a:xfrm>
        </p:grpSpPr>
        <p:sp>
          <p:nvSpPr>
            <p:cNvPr id="521" name="CustomShape 4"/>
            <p:cNvSpPr/>
            <p:nvPr/>
          </p:nvSpPr>
          <p:spPr>
            <a:xfrm>
              <a:off x="3188520" y="9929880"/>
              <a:ext cx="1253520" cy="227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ffffff"/>
                  </a:solidFill>
                  <a:latin typeface="Tahoma"/>
                  <a:ea typeface="Tahoma"/>
                </a:rPr>
                <a:t>+84 901 399 625</a:t>
              </a:r>
              <a:endParaRPr b="0" lang="en-US" sz="900" spc="-1" strike="noStrike">
                <a:latin typeface="Arial"/>
              </a:endParaRPr>
            </a:p>
          </p:txBody>
        </p:sp>
        <p:pic>
          <p:nvPicPr>
            <p:cNvPr id="522" name="Picture 5" descr=""/>
            <p:cNvPicPr/>
            <p:nvPr/>
          </p:nvPicPr>
          <p:blipFill>
            <a:blip r:embed="rId3"/>
            <a:stretch/>
          </p:blipFill>
          <p:spPr>
            <a:xfrm>
              <a:off x="3062880" y="9958320"/>
              <a:ext cx="155160" cy="155160"/>
            </a:xfrm>
            <a:prstGeom prst="rect">
              <a:avLst/>
            </a:prstGeom>
            <a:ln w="0">
              <a:noFill/>
            </a:ln>
          </p:spPr>
        </p:pic>
      </p:grpSp>
      <p:pic>
        <p:nvPicPr>
          <p:cNvPr id="523" name="Picture 9" descr=""/>
          <p:cNvPicPr/>
          <p:nvPr/>
        </p:nvPicPr>
        <p:blipFill>
          <a:blip r:embed="rId4"/>
          <a:stretch/>
        </p:blipFill>
        <p:spPr>
          <a:xfrm flipH="1">
            <a:off x="1379520" y="10175760"/>
            <a:ext cx="115920" cy="164160"/>
          </a:xfrm>
          <a:prstGeom prst="rect">
            <a:avLst/>
          </a:prstGeom>
          <a:ln w="0">
            <a:noFill/>
          </a:ln>
        </p:spPr>
      </p:pic>
      <p:sp>
        <p:nvSpPr>
          <p:cNvPr id="524" name="CustomShape 5"/>
          <p:cNvSpPr/>
          <p:nvPr/>
        </p:nvSpPr>
        <p:spPr>
          <a:xfrm>
            <a:off x="1519920" y="10122120"/>
            <a:ext cx="4805640" cy="500760"/>
          </a:xfrm>
          <a:prstGeom prst="rect">
            <a:avLst/>
          </a:prstGeom>
          <a:noFill/>
          <a:ln w="0">
            <a:noFill/>
          </a:ln>
        </p:spPr>
        <p:style>
          <a:lnRef idx="0"/>
          <a:fillRef idx="0"/>
          <a:effectRef idx="0"/>
          <a:fontRef idx="minor"/>
        </p:style>
        <p:txBody>
          <a:bodyPr lIns="90000" rIns="90000" tIns="45000" bIns="45000">
            <a:spAutoFit/>
          </a:bodyPr>
          <a:p>
            <a:pPr algn="ctr">
              <a:lnSpc>
                <a:spcPct val="150000"/>
              </a:lnSpc>
            </a:pPr>
            <a:r>
              <a:rPr b="0" lang="vi-VN" sz="900" spc="-1" strike="noStrike">
                <a:solidFill>
                  <a:srgbClr val="f2f2f2"/>
                </a:solidFill>
                <a:latin typeface="Tahoma"/>
                <a:ea typeface="Tahoma"/>
              </a:rPr>
              <a:t>Lầu 3, Tòa nhà Thời báo Kinh tế, 1/1 Hoàng Việt, Phường 4, Q. Tân Bình, TP. Hồ Chí Minh</a:t>
            </a:r>
            <a:endParaRPr b="0" lang="en-US" sz="900" spc="-1" strike="noStrike">
              <a:latin typeface="Arial"/>
            </a:endParaRPr>
          </a:p>
        </p:txBody>
      </p:sp>
      <p:grpSp>
        <p:nvGrpSpPr>
          <p:cNvPr id="525" name="Group 6"/>
          <p:cNvGrpSpPr/>
          <p:nvPr/>
        </p:nvGrpSpPr>
        <p:grpSpPr>
          <a:xfrm>
            <a:off x="4862520" y="9919800"/>
            <a:ext cx="1350720" cy="363960"/>
            <a:chOff x="4862520" y="9919800"/>
            <a:chExt cx="1350720" cy="363960"/>
          </a:xfrm>
        </p:grpSpPr>
        <p:sp>
          <p:nvSpPr>
            <p:cNvPr id="526" name="CustomShape 7"/>
            <p:cNvSpPr/>
            <p:nvPr/>
          </p:nvSpPr>
          <p:spPr>
            <a:xfrm>
              <a:off x="4959720" y="9919800"/>
              <a:ext cx="12535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900" spc="-1" strike="noStrike">
                  <a:solidFill>
                    <a:srgbClr val="ffffff"/>
                  </a:solidFill>
                  <a:latin typeface="Tahoma"/>
                  <a:ea typeface="Tahoma"/>
                </a:rPr>
                <a:t>www.talentcenter.vn</a:t>
              </a:r>
              <a:endParaRPr b="0" lang="en-US" sz="900" spc="-1" strike="noStrike">
                <a:latin typeface="Arial"/>
              </a:endParaRPr>
            </a:p>
          </p:txBody>
        </p:sp>
        <p:pic>
          <p:nvPicPr>
            <p:cNvPr id="527" name="Picture 17" descr="Icon&#10;&#10;Description automatically generated"/>
            <p:cNvPicPr/>
            <p:nvPr/>
          </p:nvPicPr>
          <p:blipFill>
            <a:blip r:embed="rId5"/>
            <a:stretch/>
          </p:blipFill>
          <p:spPr>
            <a:xfrm flipH="1" rot="10800000">
              <a:off x="4862520" y="9977040"/>
              <a:ext cx="136800" cy="136800"/>
            </a:xfrm>
            <a:prstGeom prst="rect">
              <a:avLst/>
            </a:prstGeom>
            <a:ln w="0">
              <a:noFill/>
            </a:ln>
          </p:spPr>
        </p:pic>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79716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3</a:t>
            </a:r>
            <a:endParaRPr b="0" lang="en-US" sz="1000" spc="-1" strike="noStrike">
              <a:latin typeface="Arial"/>
            </a:endParaRPr>
          </a:p>
        </p:txBody>
      </p:sp>
      <p:sp>
        <p:nvSpPr>
          <p:cNvPr id="135" name="CustomShape 2"/>
          <p:cNvSpPr/>
          <p:nvPr/>
        </p:nvSpPr>
        <p:spPr>
          <a:xfrm>
            <a:off x="736560" y="646560"/>
            <a:ext cx="5914800" cy="868788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p:style>
      </p:sp>
      <p:sp>
        <p:nvSpPr>
          <p:cNvPr id="136" name="CustomShape 3"/>
          <p:cNvSpPr/>
          <p:nvPr/>
        </p:nvSpPr>
        <p:spPr>
          <a:xfrm>
            <a:off x="1092960" y="2333160"/>
            <a:ext cx="5202360" cy="6022080"/>
          </a:xfrm>
          <a:prstGeom prst="rect">
            <a:avLst/>
          </a:prstGeom>
          <a:noFill/>
          <a:ln w="0">
            <a:noFill/>
          </a:ln>
        </p:spPr>
        <p:style>
          <a:lnRef idx="0"/>
          <a:fillRef idx="0"/>
          <a:effectRef idx="0"/>
          <a:fontRef idx="minor"/>
        </p:style>
        <p:txBody>
          <a:bodyPr lIns="90000" rIns="90000" tIns="45000" bIns="45000">
            <a:noAutofit/>
          </a:bodyPr>
          <a:p>
            <a:pPr algn="just">
              <a:lnSpc>
                <a:spcPct val="150000"/>
              </a:lnSpc>
              <a:spcBef>
                <a:spcPts val="828"/>
              </a:spcBef>
              <a:tabLst>
                <a:tab algn="l" pos="0"/>
              </a:tabLst>
            </a:pPr>
            <a:r>
              <a:rPr b="0" lang="en-US" sz="1200" spc="-1" strike="noStrike">
                <a:solidFill>
                  <a:srgbClr val="000000"/>
                </a:solidFill>
                <a:latin typeface="Tahoma"/>
                <a:ea typeface="Tahoma"/>
              </a:rPr>
              <a:t>Bạn [FULLNAME] thân mến,</a:t>
            </a:r>
            <a:endParaRPr b="0" lang="en-US" sz="1200" spc="-1" strike="noStrike">
              <a:latin typeface="Arial"/>
            </a:endParaRPr>
          </a:p>
          <a:p>
            <a:pPr algn="just">
              <a:lnSpc>
                <a:spcPct val="150000"/>
              </a:lnSpc>
              <a:spcBef>
                <a:spcPts val="828"/>
              </a:spcBef>
              <a:tabLst>
                <a:tab algn="l" pos="0"/>
              </a:tabLst>
            </a:pPr>
            <a:r>
              <a:rPr b="0" lang="en-US" sz="1200" spc="-1" strike="noStrike">
                <a:solidFill>
                  <a:srgbClr val="000000"/>
                </a:solidFill>
                <a:latin typeface="Tahoma"/>
                <a:ea typeface="Tahoma"/>
              </a:rPr>
              <a:t>Cảm ơn bạn đã chọn TalentCenter.vn để được tư vấn định hướng học tập và phát triển nghề nghiệp dựa trên cơ sở một phần từ việc ứng dụng các công cụ trắc nghiệm cũng như các công trình nghiên cứu khoa học. Bài báo cáo này dựa trên việc ứng dụng Thần số học phương Tây được sáng tạo bởi triết gia và nhà toán học Hy Lạp Pythagoras cách đây hơn 2500 năm. Toàn bộ thông tin được dựa trên ngày sinh và tên gọi của mỗi cá nhân.</a:t>
            </a:r>
            <a:endParaRPr b="0" lang="en-US" sz="1200" spc="-1" strike="noStrike">
              <a:latin typeface="Arial"/>
            </a:endParaRPr>
          </a:p>
          <a:p>
            <a:pPr algn="just">
              <a:lnSpc>
                <a:spcPct val="150000"/>
              </a:lnSpc>
              <a:spcBef>
                <a:spcPts val="828"/>
              </a:spcBef>
              <a:tabLst>
                <a:tab algn="l" pos="0"/>
              </a:tabLst>
            </a:pPr>
            <a:r>
              <a:rPr b="0" lang="en-US" sz="1200" spc="-1" strike="noStrike">
                <a:solidFill>
                  <a:srgbClr val="000000"/>
                </a:solidFill>
                <a:latin typeface="Tahoma"/>
                <a:ea typeface="Tahoma"/>
              </a:rPr>
              <a:t>Khi bạn càng hiểu rõ cái gì thì bạn càng có thể chuẩn bị tốt hơn cho nó! Bài phân tích này giúp  bạn khám phá bản thân, và rồi bạn chuẩn bị “hành trang” cho những thách thức cũng như gia tăng sự tự tin để chinh phục các nấc thang trong suốt hành trình chinh phục đỉnh cao sự nghiệp cũng như trong cuộc sống.</a:t>
            </a:r>
            <a:endParaRPr b="0" lang="en-US" sz="1200" spc="-1" strike="noStrike">
              <a:latin typeface="Arial"/>
            </a:endParaRPr>
          </a:p>
          <a:p>
            <a:pPr algn="just">
              <a:lnSpc>
                <a:spcPct val="150000"/>
              </a:lnSpc>
              <a:spcBef>
                <a:spcPts val="828"/>
              </a:spcBef>
              <a:tabLst>
                <a:tab algn="l" pos="0"/>
              </a:tabLst>
            </a:pPr>
            <a:r>
              <a:rPr b="0" lang="en-US" sz="1200" spc="-1" strike="noStrike">
                <a:solidFill>
                  <a:srgbClr val="000000"/>
                </a:solidFill>
                <a:latin typeface="Tahoma"/>
                <a:ea typeface="Tahoma"/>
              </a:rPr>
              <a:t>Mỗi người trong chúng ta là một phiên bản mang màu sắc rất riêng và đặc biệt, tạo nên những giá trị độc đáo khác nhau. Các chỉ số thể hiện trong bài không nên dùng để đánh giá hay so sánh với bất kỳ ai.</a:t>
            </a:r>
            <a:endParaRPr b="0" lang="en-US" sz="1200" spc="-1" strike="noStrike">
              <a:latin typeface="Arial"/>
            </a:endParaRPr>
          </a:p>
          <a:p>
            <a:pPr algn="just">
              <a:lnSpc>
                <a:spcPct val="150000"/>
              </a:lnSpc>
              <a:spcBef>
                <a:spcPts val="828"/>
              </a:spcBef>
              <a:tabLst>
                <a:tab algn="l" pos="0"/>
              </a:tabLst>
            </a:pPr>
            <a:r>
              <a:rPr b="0" lang="vi-VN" sz="1200" spc="-1" strike="noStrike">
                <a:solidFill>
                  <a:srgbClr val="000000"/>
                </a:solidFill>
                <a:latin typeface="Tahoma"/>
                <a:ea typeface="Tahoma"/>
              </a:rPr>
              <a:t>Mang sứ mệnh phát triển thế hệ trẻ Việt, đội ngũ TalentCenter.vn tâm huyết đồng hành cùng bạn trong việc hiểu, phát triển tố chất sẵn có và định hướng nghề nghiệp một cách bài bản</a:t>
            </a:r>
            <a:r>
              <a:rPr b="0" lang="en-US" sz="1200" spc="-1" strike="noStrike">
                <a:solidFill>
                  <a:srgbClr val="000000"/>
                </a:solidFill>
                <a:latin typeface="Tahoma"/>
                <a:ea typeface="Tahoma"/>
              </a:rPr>
              <a:t>. Chúc bạn gặt hái những thành công như mong đợi và cuộc sống an vui.</a:t>
            </a:r>
            <a:endParaRPr b="0" lang="en-US" sz="1200" spc="-1" strike="noStrike">
              <a:latin typeface="Arial"/>
            </a:endParaRPr>
          </a:p>
        </p:txBody>
      </p:sp>
      <p:sp>
        <p:nvSpPr>
          <p:cNvPr id="137" name="CustomShape 4"/>
          <p:cNvSpPr/>
          <p:nvPr/>
        </p:nvSpPr>
        <p:spPr>
          <a:xfrm>
            <a:off x="3914640" y="8304840"/>
            <a:ext cx="1971000" cy="7074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50000"/>
              </a:lnSpc>
            </a:pPr>
            <a:r>
              <a:rPr b="0" lang="en-US" sz="1100" spc="-1" strike="noStrike">
                <a:solidFill>
                  <a:srgbClr val="000000"/>
                </a:solidFill>
                <a:latin typeface="Tahoma"/>
                <a:ea typeface="Tahoma"/>
              </a:rPr>
              <a:t>Thân ái,</a:t>
            </a:r>
            <a:endParaRPr b="0" lang="en-US" sz="1100" spc="-1" strike="noStrike">
              <a:latin typeface="Arial"/>
            </a:endParaRPr>
          </a:p>
          <a:p>
            <a:pPr algn="ctr">
              <a:lnSpc>
                <a:spcPct val="150000"/>
              </a:lnSpc>
            </a:pPr>
            <a:r>
              <a:rPr b="0" lang="en-US" sz="1100" spc="-1" strike="noStrike">
                <a:solidFill>
                  <a:srgbClr val="000000"/>
                </a:solidFill>
                <a:latin typeface="Tahoma"/>
                <a:ea typeface="Tahoma"/>
              </a:rPr>
              <a:t>Đội ngũ </a:t>
            </a:r>
            <a:r>
              <a:rPr b="1" lang="en-US" sz="1100" spc="-1" strike="noStrike">
                <a:solidFill>
                  <a:srgbClr val="000000"/>
                </a:solidFill>
                <a:latin typeface="Tahoma"/>
                <a:ea typeface="Tahoma"/>
              </a:rPr>
              <a:t>TalentCenter.vn</a:t>
            </a:r>
            <a:endParaRPr b="0" lang="en-US" sz="1100" spc="-1" strike="noStrike">
              <a:latin typeface="Arial"/>
            </a:endParaRPr>
          </a:p>
        </p:txBody>
      </p:sp>
      <p:sp>
        <p:nvSpPr>
          <p:cNvPr id="138" name="CustomShape 5"/>
          <p:cNvSpPr/>
          <p:nvPr/>
        </p:nvSpPr>
        <p:spPr>
          <a:xfrm>
            <a:off x="1092960" y="1019520"/>
            <a:ext cx="5490720" cy="6303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50000"/>
              </a:lnSpc>
            </a:pPr>
            <a:r>
              <a:rPr b="1" lang="en-US" sz="1300" spc="-1" strike="noStrike">
                <a:solidFill>
                  <a:srgbClr val="262626"/>
                </a:solidFill>
                <a:latin typeface="Tahoma"/>
                <a:ea typeface="Tahoma"/>
              </a:rPr>
              <a:t>Họ tên: [fullname]</a:t>
            </a:r>
            <a:endParaRPr b="0" lang="en-US" sz="1300" spc="-1" strike="noStrike">
              <a:latin typeface="Arial"/>
            </a:endParaRPr>
          </a:p>
          <a:p>
            <a:pPr>
              <a:lnSpc>
                <a:spcPct val="150000"/>
              </a:lnSpc>
            </a:pPr>
            <a:r>
              <a:rPr b="1" lang="en-US" sz="1300" spc="-1" strike="noStrike">
                <a:solidFill>
                  <a:srgbClr val="262626"/>
                </a:solidFill>
                <a:latin typeface="Tahoma"/>
                <a:ea typeface="Tahoma"/>
              </a:rPr>
              <a:t>Ngày sinh: [birthday]</a:t>
            </a:r>
            <a:endParaRPr b="0" lang="en-US" sz="1300" spc="-1" strike="noStrike">
              <a:latin typeface="Arial"/>
            </a:endParaRPr>
          </a:p>
        </p:txBody>
      </p:sp>
      <p:pic>
        <p:nvPicPr>
          <p:cNvPr id="139" name="Picture 9" descr=""/>
          <p:cNvPicPr/>
          <p:nvPr/>
        </p:nvPicPr>
        <p:blipFill>
          <a:blip r:embed="rId1"/>
          <a:stretch/>
        </p:blipFill>
        <p:spPr>
          <a:xfrm rot="5400000">
            <a:off x="4569120" y="2802240"/>
            <a:ext cx="4732920" cy="421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36680" y="295200"/>
            <a:ext cx="7064640" cy="1199520"/>
          </a:xfrm>
          <a:prstGeom prst="rect">
            <a:avLst/>
          </a:prstGeom>
          <a:noFill/>
          <a:ln w="0">
            <a:noFill/>
          </a:ln>
        </p:spPr>
        <p:txBody>
          <a:bodyPr>
            <a:noAutofit/>
          </a:bodyPr>
          <a:p>
            <a:pPr>
              <a:lnSpc>
                <a:spcPct val="130000"/>
              </a:lnSpc>
            </a:pPr>
            <a:r>
              <a:rPr b="0" lang="en-US" sz="3600" spc="-1" strike="noStrike">
                <a:solidFill>
                  <a:srgbClr val="404040"/>
                </a:solidFill>
                <a:latin typeface="Tahoma"/>
                <a:ea typeface="Tahoma"/>
              </a:rPr>
              <a:t>Nguồn gốc </a:t>
            </a:r>
            <a:r>
              <a:rPr b="1" lang="en-US" sz="3600" spc="-1" strike="noStrike">
                <a:solidFill>
                  <a:srgbClr val="ff6600"/>
                </a:solidFill>
                <a:latin typeface="Tahoma"/>
                <a:ea typeface="Tahoma"/>
              </a:rPr>
              <a:t>NHÂN SỐ HỌC</a:t>
            </a:r>
            <a:endParaRPr b="0" lang="en-US" sz="3600" spc="-1" strike="noStrike">
              <a:solidFill>
                <a:srgbClr val="000000"/>
              </a:solidFill>
              <a:latin typeface="Calibri"/>
            </a:endParaRPr>
          </a:p>
        </p:txBody>
      </p:sp>
      <p:sp>
        <p:nvSpPr>
          <p:cNvPr id="141" name="TextShape 2"/>
          <p:cNvSpPr txBox="1"/>
          <p:nvPr/>
        </p:nvSpPr>
        <p:spPr>
          <a:xfrm>
            <a:off x="4116960" y="1495080"/>
            <a:ext cx="2894760" cy="4137840"/>
          </a:xfrm>
          <a:prstGeom prst="rect">
            <a:avLst/>
          </a:prstGeom>
          <a:noFill/>
          <a:ln w="0">
            <a:noFill/>
          </a:ln>
        </p:spPr>
        <p:txBody>
          <a:bodyPr>
            <a:noAutofit/>
          </a:bodyPr>
          <a:p>
            <a:pPr algn="just">
              <a:lnSpc>
                <a:spcPct val="150000"/>
              </a:lnSpc>
              <a:spcBef>
                <a:spcPts val="601"/>
              </a:spcBef>
              <a:spcAft>
                <a:spcPts val="601"/>
              </a:spcAft>
              <a:tabLst>
                <a:tab algn="l" pos="0"/>
              </a:tabLst>
            </a:pPr>
            <a:r>
              <a:rPr b="0" lang="en-US" sz="1200" spc="-1" strike="noStrike">
                <a:solidFill>
                  <a:srgbClr val="404040"/>
                </a:solidFill>
                <a:latin typeface="Tahoma"/>
                <a:ea typeface="Tahoma"/>
              </a:rPr>
              <a:t>Số học (numerology) đã được ứng dụng hàng nghìn năm trên toàn cầu ở những khu </a:t>
            </a:r>
            <a:r>
              <a:rPr b="0" lang="en-US" sz="1200" spc="-1" strike="noStrike">
                <a:solidFill>
                  <a:srgbClr val="404040"/>
                </a:solidFill>
                <a:latin typeface="Tahoma"/>
                <a:ea typeface="Tahoma"/>
              </a:rPr>
              <a:t>vực khác nhau. Ghi chép lịch sử về số học đã được tìm thấy ở Babylon và Ai Cập cũng </a:t>
            </a:r>
            <a:r>
              <a:rPr b="0" lang="en-US" sz="1200" spc="-1" strike="noStrike">
                <a:solidFill>
                  <a:srgbClr val="404040"/>
                </a:solidFill>
                <a:latin typeface="Tahoma"/>
                <a:ea typeface="Tahoma"/>
              </a:rPr>
              <a:t>như có những bằng chứng về sự tồn tại của nó cách đây hàng nghìn năm ở Hy Lạp, La </a:t>
            </a:r>
            <a:r>
              <a:rPr b="0" lang="en-US" sz="1200" spc="-1" strike="noStrike">
                <a:solidFill>
                  <a:srgbClr val="404040"/>
                </a:solidFill>
                <a:latin typeface="Tahoma"/>
                <a:ea typeface="Tahoma"/>
              </a:rPr>
              <a:t>Mã, Nhật Bản và Trung Quốc.</a:t>
            </a:r>
            <a:endParaRPr b="0" lang="en-US" sz="1200" spc="-1" strike="noStrike">
              <a:solidFill>
                <a:srgbClr val="000000"/>
              </a:solidFill>
              <a:latin typeface="Calibri"/>
            </a:endParaRPr>
          </a:p>
          <a:p>
            <a:pPr algn="just">
              <a:lnSpc>
                <a:spcPct val="150000"/>
              </a:lnSpc>
              <a:spcBef>
                <a:spcPts val="601"/>
              </a:spcBef>
              <a:spcAft>
                <a:spcPts val="601"/>
              </a:spcAft>
              <a:tabLst>
                <a:tab algn="l" pos="0"/>
              </a:tabLst>
            </a:pPr>
            <a:r>
              <a:rPr b="0" lang="en-US" sz="1200" spc="-1" strike="noStrike">
                <a:solidFill>
                  <a:srgbClr val="404040"/>
                </a:solidFill>
                <a:latin typeface="Tahoma"/>
                <a:ea typeface="Tahoma"/>
              </a:rPr>
              <a:t>Người Chaldeans hay còn gọi là người Babylon đã nghiên cứu sâu về chiêm tinh, số </a:t>
            </a:r>
            <a:r>
              <a:rPr b="0" lang="en-US" sz="1200" spc="-1" strike="noStrike">
                <a:solidFill>
                  <a:srgbClr val="404040"/>
                </a:solidFill>
                <a:latin typeface="Tahoma"/>
                <a:ea typeface="Tahoma"/>
              </a:rPr>
              <a:t>học. Họ là những người đầu tiên xác định mối tương quan tác động song rung của </a:t>
            </a:r>
            <a:r>
              <a:rPr b="0" lang="en-US" sz="1200" spc="-1" strike="noStrike">
                <a:solidFill>
                  <a:srgbClr val="404040"/>
                </a:solidFill>
                <a:latin typeface="Tahoma"/>
                <a:ea typeface="Tahoma"/>
              </a:rPr>
              <a:t>những con số đối với đời sống con người với vũ trụ nên được gọi là Chaldean </a:t>
            </a:r>
            <a:r>
              <a:rPr b="0" lang="en-US" sz="1200" spc="-1" strike="noStrike">
                <a:solidFill>
                  <a:srgbClr val="404040"/>
                </a:solidFill>
                <a:latin typeface="Tahoma"/>
                <a:ea typeface="Tahoma"/>
              </a:rPr>
              <a:t>Numerology. </a:t>
            </a:r>
            <a:endParaRPr b="0" lang="en-US" sz="1200" spc="-1" strike="noStrike">
              <a:solidFill>
                <a:srgbClr val="000000"/>
              </a:solidFill>
              <a:latin typeface="Calibri"/>
            </a:endParaRPr>
          </a:p>
          <a:p>
            <a:pPr algn="just">
              <a:lnSpc>
                <a:spcPct val="120000"/>
              </a:lnSpc>
              <a:tabLst>
                <a:tab algn="l" pos="0"/>
              </a:tabLst>
            </a:pPr>
            <a:endParaRPr b="0" lang="en-US" sz="1200" spc="-1" strike="noStrike">
              <a:solidFill>
                <a:srgbClr val="000000"/>
              </a:solidFill>
              <a:latin typeface="Calibri"/>
            </a:endParaRPr>
          </a:p>
        </p:txBody>
      </p:sp>
      <p:pic>
        <p:nvPicPr>
          <p:cNvPr id="142" name="Picture 5" descr="A picture containing text&#10;&#10;Description automatically generated"/>
          <p:cNvPicPr/>
          <p:nvPr/>
        </p:nvPicPr>
        <p:blipFill>
          <a:blip r:embed="rId1"/>
          <a:srcRect l="0" t="0" r="1085" b="2211"/>
          <a:stretch/>
        </p:blipFill>
        <p:spPr>
          <a:xfrm>
            <a:off x="551160" y="1495080"/>
            <a:ext cx="3287880" cy="4382640"/>
          </a:xfrm>
          <a:prstGeom prst="rect">
            <a:avLst/>
          </a:prstGeom>
          <a:ln w="0">
            <a:noFill/>
          </a:ln>
        </p:spPr>
      </p:pic>
      <p:sp>
        <p:nvSpPr>
          <p:cNvPr id="143" name="CustomShape 3"/>
          <p:cNvSpPr/>
          <p:nvPr/>
        </p:nvSpPr>
        <p:spPr>
          <a:xfrm>
            <a:off x="551160" y="6251400"/>
            <a:ext cx="6460200" cy="24271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just">
              <a:lnSpc>
                <a:spcPct val="150000"/>
              </a:lnSpc>
              <a:spcBef>
                <a:spcPts val="601"/>
              </a:spcBef>
              <a:spcAft>
                <a:spcPts val="601"/>
              </a:spcAft>
            </a:pPr>
            <a:r>
              <a:rPr b="0" lang="en-US" sz="1200" spc="-1" strike="noStrike">
                <a:solidFill>
                  <a:srgbClr val="404040"/>
                </a:solidFill>
                <a:latin typeface="Tahoma"/>
                <a:ea typeface="Tahoma"/>
              </a:rPr>
              <a:t>Ngày nay, Thần số học phương Tây được đánh giá sự chuẩn xác và sử dụng phổ biến hơn cả trên toàn thế giới. Nó được sáng tạo bởi triết gia và nhà toán học Hy Lạp Pythagoras cách đây hơn 2500 năm. </a:t>
            </a:r>
            <a:endParaRPr b="0" lang="en-US" sz="1200" spc="-1" strike="noStrike">
              <a:latin typeface="Arial"/>
            </a:endParaRPr>
          </a:p>
          <a:p>
            <a:pPr algn="just">
              <a:lnSpc>
                <a:spcPct val="150000"/>
              </a:lnSpc>
              <a:spcBef>
                <a:spcPts val="601"/>
              </a:spcBef>
              <a:spcAft>
                <a:spcPts val="601"/>
              </a:spcAft>
            </a:pPr>
            <a:r>
              <a:rPr b="0" lang="en-US" sz="1200" spc="-1" strike="noStrike">
                <a:solidFill>
                  <a:srgbClr val="404040"/>
                </a:solidFill>
                <a:latin typeface="Tahoma"/>
                <a:ea typeface="Tahoma"/>
              </a:rPr>
              <a:t>Ông được xem là cha đẻ của Thần số học hiện đại được ứng dụng trong bài báo cáo này. Ngoài ra cũng có những hệ thống Thần số học khác đang được sử dụng trên thế giới hiện nay bao gồm Thần số học Kabbal, Ấn Độ. </a:t>
            </a:r>
            <a:endParaRPr b="0" lang="en-US" sz="1200" spc="-1" strike="noStrike">
              <a:latin typeface="Arial"/>
            </a:endParaRPr>
          </a:p>
          <a:p>
            <a:pPr algn="just">
              <a:lnSpc>
                <a:spcPct val="150000"/>
              </a:lnSpc>
              <a:spcBef>
                <a:spcPts val="601"/>
              </a:spcBef>
              <a:spcAft>
                <a:spcPts val="601"/>
              </a:spcAft>
            </a:pPr>
            <a:r>
              <a:rPr b="0" lang="en-US" sz="1200" spc="-1" strike="noStrike">
                <a:solidFill>
                  <a:srgbClr val="404040"/>
                </a:solidFill>
                <a:latin typeface="Tahoma"/>
                <a:ea typeface="Tahoma"/>
              </a:rPr>
              <a:t>Với công cụ này, </a:t>
            </a:r>
            <a:r>
              <a:rPr b="0" lang="en-US" sz="1200" spc="-1" strike="noStrike">
                <a:solidFill>
                  <a:srgbClr val="ff6600"/>
                </a:solidFill>
                <a:latin typeface="Tahoma"/>
                <a:ea typeface="Tahoma"/>
              </a:rPr>
              <a:t>Talent Center </a:t>
            </a:r>
            <a:r>
              <a:rPr b="0" lang="en-US" sz="1200" spc="-1" strike="noStrike">
                <a:solidFill>
                  <a:srgbClr val="404040"/>
                </a:solidFill>
                <a:latin typeface="Tahoma"/>
                <a:ea typeface="Tahoma"/>
              </a:rPr>
              <a:t>mong muốn giúp bạn có thêm thông tin để thấu hiểu bản thân và hơn thế là đồng hành cùng bạn rèn luyện trở nên phiên bản tốt nhất của chính bạn.</a:t>
            </a:r>
            <a:endParaRPr b="0" lang="en-US" sz="1200" spc="-1" strike="noStrike">
              <a:latin typeface="Arial"/>
            </a:endParaRPr>
          </a:p>
        </p:txBody>
      </p:sp>
      <p:sp>
        <p:nvSpPr>
          <p:cNvPr id="144" name="CustomShape 4"/>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4</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5" name="Group 1"/>
          <p:cNvGrpSpPr/>
          <p:nvPr/>
        </p:nvGrpSpPr>
        <p:grpSpPr>
          <a:xfrm>
            <a:off x="3736440" y="5253480"/>
            <a:ext cx="1554120" cy="1554120"/>
            <a:chOff x="3736440" y="5253480"/>
            <a:chExt cx="1554120" cy="1554120"/>
          </a:xfrm>
        </p:grpSpPr>
        <p:sp>
          <p:nvSpPr>
            <p:cNvPr id="146" name="CustomShape 2"/>
            <p:cNvSpPr/>
            <p:nvPr/>
          </p:nvSpPr>
          <p:spPr>
            <a:xfrm>
              <a:off x="3761640" y="526392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47" name="CustomShape 3"/>
            <p:cNvSpPr/>
            <p:nvPr/>
          </p:nvSpPr>
          <p:spPr>
            <a:xfrm>
              <a:off x="3736440" y="525348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8" name="CustomShape 4"/>
          <p:cNvSpPr/>
          <p:nvPr/>
        </p:nvSpPr>
        <p:spPr>
          <a:xfrm>
            <a:off x="358920" y="253080"/>
            <a:ext cx="3422160" cy="613440"/>
          </a:xfrm>
          <a:prstGeom prst="rect">
            <a:avLst/>
          </a:prstGeom>
          <a:noFill/>
          <a:ln w="0">
            <a:noFill/>
          </a:ln>
        </p:spPr>
        <p:style>
          <a:lnRef idx="0"/>
          <a:fillRef idx="0"/>
          <a:effectRef idx="0"/>
          <a:fontRef idx="minor"/>
        </p:style>
        <p:txBody>
          <a:bodyPr>
            <a:normAutofit/>
          </a:bodyPr>
          <a:p>
            <a:pPr>
              <a:lnSpc>
                <a:spcPct val="90000"/>
              </a:lnSpc>
            </a:pPr>
            <a:r>
              <a:rPr b="0" lang="en-US" sz="3600" spc="-1" strike="noStrike">
                <a:solidFill>
                  <a:srgbClr val="404040"/>
                </a:solidFill>
                <a:latin typeface="Tahoma"/>
                <a:ea typeface="Tahoma"/>
              </a:rPr>
              <a:t>Các</a:t>
            </a:r>
            <a:r>
              <a:rPr b="1" lang="en-US" sz="3600" spc="-1" strike="noStrike">
                <a:solidFill>
                  <a:srgbClr val="ff6600"/>
                </a:solidFill>
                <a:latin typeface="Tahoma"/>
                <a:ea typeface="Tahoma"/>
              </a:rPr>
              <a:t> CHỈ SỐ</a:t>
            </a:r>
            <a:endParaRPr b="0" lang="en-US" sz="3600" spc="-1" strike="noStrike">
              <a:latin typeface="Arial"/>
            </a:endParaRPr>
          </a:p>
        </p:txBody>
      </p:sp>
      <p:grpSp>
        <p:nvGrpSpPr>
          <p:cNvPr id="149" name="Group 5"/>
          <p:cNvGrpSpPr/>
          <p:nvPr/>
        </p:nvGrpSpPr>
        <p:grpSpPr>
          <a:xfrm>
            <a:off x="574560" y="7065720"/>
            <a:ext cx="259560" cy="253440"/>
            <a:chOff x="574560" y="7065720"/>
            <a:chExt cx="259560" cy="253440"/>
          </a:xfrm>
        </p:grpSpPr>
        <p:sp>
          <p:nvSpPr>
            <p:cNvPr id="150" name="CustomShape 6"/>
            <p:cNvSpPr/>
            <p:nvPr/>
          </p:nvSpPr>
          <p:spPr>
            <a:xfrm>
              <a:off x="579240" y="7065720"/>
              <a:ext cx="252720" cy="2527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51" name="CustomShape 7"/>
            <p:cNvSpPr/>
            <p:nvPr/>
          </p:nvSpPr>
          <p:spPr>
            <a:xfrm>
              <a:off x="574560" y="7065720"/>
              <a:ext cx="259560" cy="253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52" name="Group 8"/>
          <p:cNvGrpSpPr/>
          <p:nvPr/>
        </p:nvGrpSpPr>
        <p:grpSpPr>
          <a:xfrm>
            <a:off x="5582880" y="1788120"/>
            <a:ext cx="1554120" cy="1554120"/>
            <a:chOff x="5582880" y="1788120"/>
            <a:chExt cx="1554120" cy="1554120"/>
          </a:xfrm>
        </p:grpSpPr>
        <p:sp>
          <p:nvSpPr>
            <p:cNvPr id="153" name="CustomShape 9"/>
            <p:cNvSpPr/>
            <p:nvPr/>
          </p:nvSpPr>
          <p:spPr>
            <a:xfrm>
              <a:off x="5608440" y="179856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54" name="CustomShape 10"/>
            <p:cNvSpPr/>
            <p:nvPr/>
          </p:nvSpPr>
          <p:spPr>
            <a:xfrm>
              <a:off x="5582880" y="178812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55" name="Group 11"/>
          <p:cNvGrpSpPr/>
          <p:nvPr/>
        </p:nvGrpSpPr>
        <p:grpSpPr>
          <a:xfrm>
            <a:off x="2013840" y="3540960"/>
            <a:ext cx="1554120" cy="1554120"/>
            <a:chOff x="2013840" y="3540960"/>
            <a:chExt cx="1554120" cy="1554120"/>
          </a:xfrm>
        </p:grpSpPr>
        <p:sp>
          <p:nvSpPr>
            <p:cNvPr id="156" name="CustomShape 12"/>
            <p:cNvSpPr/>
            <p:nvPr/>
          </p:nvSpPr>
          <p:spPr>
            <a:xfrm>
              <a:off x="2043000" y="354096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57" name="CustomShape 13"/>
            <p:cNvSpPr/>
            <p:nvPr/>
          </p:nvSpPr>
          <p:spPr>
            <a:xfrm>
              <a:off x="2013840" y="354096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8" name="CustomShape 14"/>
          <p:cNvSpPr/>
          <p:nvPr/>
        </p:nvSpPr>
        <p:spPr>
          <a:xfrm>
            <a:off x="6005160" y="2001600"/>
            <a:ext cx="11944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Tahoma"/>
                <a:ea typeface="Tahoma"/>
              </a:rPr>
              <a:t>THÀNH TỰU</a:t>
            </a:r>
            <a:endParaRPr b="0" lang="en-US" sz="1200" spc="-1" strike="noStrike">
              <a:latin typeface="Arial"/>
            </a:endParaRPr>
          </a:p>
        </p:txBody>
      </p:sp>
      <p:sp>
        <p:nvSpPr>
          <p:cNvPr id="159" name="CustomShape 15"/>
          <p:cNvSpPr/>
          <p:nvPr/>
        </p:nvSpPr>
        <p:spPr>
          <a:xfrm>
            <a:off x="5897160" y="2409480"/>
            <a:ext cx="12052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[33/6]</a:t>
            </a:r>
            <a:endParaRPr b="0" lang="en-US" sz="2400" spc="-1" strike="noStrike">
              <a:latin typeface="Arial"/>
            </a:endParaRPr>
          </a:p>
        </p:txBody>
      </p:sp>
      <p:grpSp>
        <p:nvGrpSpPr>
          <p:cNvPr id="160" name="Group 16"/>
          <p:cNvGrpSpPr/>
          <p:nvPr/>
        </p:nvGrpSpPr>
        <p:grpSpPr>
          <a:xfrm>
            <a:off x="3736440" y="1807560"/>
            <a:ext cx="1554120" cy="1554120"/>
            <a:chOff x="3736440" y="1807560"/>
            <a:chExt cx="1554120" cy="1554120"/>
          </a:xfrm>
        </p:grpSpPr>
        <p:sp>
          <p:nvSpPr>
            <p:cNvPr id="161" name="CustomShape 17"/>
            <p:cNvSpPr/>
            <p:nvPr/>
          </p:nvSpPr>
          <p:spPr>
            <a:xfrm>
              <a:off x="3765240" y="180756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62" name="CustomShape 18"/>
            <p:cNvSpPr/>
            <p:nvPr/>
          </p:nvSpPr>
          <p:spPr>
            <a:xfrm>
              <a:off x="3736440" y="180756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3" name="CustomShape 19"/>
          <p:cNvSpPr/>
          <p:nvPr/>
        </p:nvSpPr>
        <p:spPr>
          <a:xfrm>
            <a:off x="4204800" y="2004120"/>
            <a:ext cx="119304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Tahoma"/>
                <a:ea typeface="Tahoma"/>
              </a:rPr>
              <a:t>ĐƯỜNG ĐỜI</a:t>
            </a:r>
            <a:endParaRPr b="0" lang="en-US" sz="1200" spc="-1" strike="noStrike">
              <a:latin typeface="Arial"/>
            </a:endParaRPr>
          </a:p>
        </p:txBody>
      </p:sp>
      <p:grpSp>
        <p:nvGrpSpPr>
          <p:cNvPr id="164" name="Group 20"/>
          <p:cNvGrpSpPr/>
          <p:nvPr/>
        </p:nvGrpSpPr>
        <p:grpSpPr>
          <a:xfrm>
            <a:off x="2000520" y="1807560"/>
            <a:ext cx="1554120" cy="1554120"/>
            <a:chOff x="2000520" y="1807560"/>
            <a:chExt cx="1554120" cy="1554120"/>
          </a:xfrm>
        </p:grpSpPr>
        <p:sp>
          <p:nvSpPr>
            <p:cNvPr id="165" name="CustomShape 21"/>
            <p:cNvSpPr/>
            <p:nvPr/>
          </p:nvSpPr>
          <p:spPr>
            <a:xfrm>
              <a:off x="2025720" y="181800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66" name="CustomShape 22"/>
            <p:cNvSpPr/>
            <p:nvPr/>
          </p:nvSpPr>
          <p:spPr>
            <a:xfrm>
              <a:off x="2000520" y="180756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7" name="CustomShape 23"/>
          <p:cNvSpPr/>
          <p:nvPr/>
        </p:nvSpPr>
        <p:spPr>
          <a:xfrm>
            <a:off x="2397240" y="2400120"/>
            <a:ext cx="12052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[33/6]</a:t>
            </a:r>
            <a:endParaRPr b="0" lang="en-US" sz="2400" spc="-1" strike="noStrike">
              <a:latin typeface="Arial"/>
            </a:endParaRPr>
          </a:p>
        </p:txBody>
      </p:sp>
      <p:sp>
        <p:nvSpPr>
          <p:cNvPr id="168" name="CustomShape 24"/>
          <p:cNvSpPr/>
          <p:nvPr/>
        </p:nvSpPr>
        <p:spPr>
          <a:xfrm>
            <a:off x="4125240" y="2386440"/>
            <a:ext cx="116352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[22/4]</a:t>
            </a:r>
            <a:endParaRPr b="0" lang="en-US" sz="2400" spc="-1" strike="noStrike">
              <a:latin typeface="Arial"/>
            </a:endParaRPr>
          </a:p>
        </p:txBody>
      </p:sp>
      <p:sp>
        <p:nvSpPr>
          <p:cNvPr id="169" name="CustomShape 25"/>
          <p:cNvSpPr/>
          <p:nvPr/>
        </p:nvSpPr>
        <p:spPr>
          <a:xfrm>
            <a:off x="2274120" y="2066760"/>
            <a:ext cx="981000" cy="45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SỨ MỆNH</a:t>
            </a:r>
            <a:endParaRPr b="0" lang="en-US" sz="1200" spc="-1" strike="noStrike">
              <a:latin typeface="Arial"/>
            </a:endParaRPr>
          </a:p>
        </p:txBody>
      </p:sp>
      <p:grpSp>
        <p:nvGrpSpPr>
          <p:cNvPr id="170" name="Group 26"/>
          <p:cNvGrpSpPr/>
          <p:nvPr/>
        </p:nvGrpSpPr>
        <p:grpSpPr>
          <a:xfrm>
            <a:off x="3659040" y="7055280"/>
            <a:ext cx="1554120" cy="1554120"/>
            <a:chOff x="3659040" y="7055280"/>
            <a:chExt cx="1554120" cy="1554120"/>
          </a:xfrm>
        </p:grpSpPr>
        <p:sp>
          <p:nvSpPr>
            <p:cNvPr id="171" name="CustomShape 27"/>
            <p:cNvSpPr/>
            <p:nvPr/>
          </p:nvSpPr>
          <p:spPr>
            <a:xfrm>
              <a:off x="3684240" y="706572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72" name="CustomShape 28"/>
            <p:cNvSpPr/>
            <p:nvPr/>
          </p:nvSpPr>
          <p:spPr>
            <a:xfrm>
              <a:off x="3659040" y="705528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73" name="CustomShape 29"/>
          <p:cNvSpPr/>
          <p:nvPr/>
        </p:nvSpPr>
        <p:spPr>
          <a:xfrm>
            <a:off x="2481840" y="3781800"/>
            <a:ext cx="10818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Tahoma"/>
                <a:ea typeface="Tahoma"/>
              </a:rPr>
              <a:t>ĐỘNG LỰC</a:t>
            </a:r>
            <a:endParaRPr b="0" lang="en-US" sz="1200" spc="-1" strike="noStrike">
              <a:latin typeface="Arial"/>
            </a:endParaRPr>
          </a:p>
        </p:txBody>
      </p:sp>
      <p:sp>
        <p:nvSpPr>
          <p:cNvPr id="174" name="CustomShape 30"/>
          <p:cNvSpPr/>
          <p:nvPr/>
        </p:nvSpPr>
        <p:spPr>
          <a:xfrm>
            <a:off x="2513880" y="4255200"/>
            <a:ext cx="6008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[5]</a:t>
            </a:r>
            <a:endParaRPr b="0" lang="en-US" sz="2400" spc="-1" strike="noStrike">
              <a:latin typeface="Arial"/>
            </a:endParaRPr>
          </a:p>
        </p:txBody>
      </p:sp>
      <p:grpSp>
        <p:nvGrpSpPr>
          <p:cNvPr id="175" name="Group 31"/>
          <p:cNvGrpSpPr/>
          <p:nvPr/>
        </p:nvGrpSpPr>
        <p:grpSpPr>
          <a:xfrm>
            <a:off x="5582880" y="7055280"/>
            <a:ext cx="1554120" cy="1554120"/>
            <a:chOff x="5582880" y="7055280"/>
            <a:chExt cx="1554120" cy="1554120"/>
          </a:xfrm>
        </p:grpSpPr>
        <p:sp>
          <p:nvSpPr>
            <p:cNvPr id="176" name="CustomShape 32"/>
            <p:cNvSpPr/>
            <p:nvPr/>
          </p:nvSpPr>
          <p:spPr>
            <a:xfrm>
              <a:off x="5604840" y="7069680"/>
              <a:ext cx="1502640" cy="15397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77" name="CustomShape 33"/>
            <p:cNvSpPr/>
            <p:nvPr/>
          </p:nvSpPr>
          <p:spPr>
            <a:xfrm>
              <a:off x="5582880" y="7055280"/>
              <a:ext cx="1554120" cy="1539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78" name="Group 34"/>
          <p:cNvGrpSpPr/>
          <p:nvPr/>
        </p:nvGrpSpPr>
        <p:grpSpPr>
          <a:xfrm>
            <a:off x="1687320" y="3600720"/>
            <a:ext cx="286920" cy="280080"/>
            <a:chOff x="1687320" y="3600720"/>
            <a:chExt cx="286920" cy="280080"/>
          </a:xfrm>
        </p:grpSpPr>
        <p:sp>
          <p:nvSpPr>
            <p:cNvPr id="179" name="CustomShape 35"/>
            <p:cNvSpPr/>
            <p:nvPr/>
          </p:nvSpPr>
          <p:spPr>
            <a:xfrm flipV="1">
              <a:off x="1692360" y="3601440"/>
              <a:ext cx="279360" cy="2793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80" name="CustomShape 36"/>
            <p:cNvSpPr/>
            <p:nvPr/>
          </p:nvSpPr>
          <p:spPr>
            <a:xfrm flipV="1">
              <a:off x="1687320" y="3600720"/>
              <a:ext cx="286920" cy="28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81" name="Group 37"/>
          <p:cNvGrpSpPr/>
          <p:nvPr/>
        </p:nvGrpSpPr>
        <p:grpSpPr>
          <a:xfrm>
            <a:off x="5582880" y="3544920"/>
            <a:ext cx="1554120" cy="1554120"/>
            <a:chOff x="5582880" y="3544920"/>
            <a:chExt cx="1554120" cy="1554120"/>
          </a:xfrm>
        </p:grpSpPr>
        <p:sp>
          <p:nvSpPr>
            <p:cNvPr id="182" name="CustomShape 38"/>
            <p:cNvSpPr/>
            <p:nvPr/>
          </p:nvSpPr>
          <p:spPr>
            <a:xfrm>
              <a:off x="5608440" y="355500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83" name="CustomShape 39"/>
            <p:cNvSpPr/>
            <p:nvPr/>
          </p:nvSpPr>
          <p:spPr>
            <a:xfrm>
              <a:off x="5582880" y="354492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84" name="CustomShape 40"/>
          <p:cNvSpPr/>
          <p:nvPr/>
        </p:nvSpPr>
        <p:spPr>
          <a:xfrm>
            <a:off x="5880600" y="3828600"/>
            <a:ext cx="15541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TÍNH CÁCH</a:t>
            </a:r>
            <a:endParaRPr b="0" lang="en-US" sz="1200" spc="-1" strike="noStrike">
              <a:latin typeface="Arial"/>
            </a:endParaRPr>
          </a:p>
        </p:txBody>
      </p:sp>
      <p:sp>
        <p:nvSpPr>
          <p:cNvPr id="185" name="CustomShape 41"/>
          <p:cNvSpPr/>
          <p:nvPr/>
        </p:nvSpPr>
        <p:spPr>
          <a:xfrm>
            <a:off x="3796920" y="5900400"/>
            <a:ext cx="160776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[5, 3, 7, 9]</a:t>
            </a:r>
            <a:endParaRPr b="0" lang="en-US" sz="2400" spc="-1" strike="noStrike">
              <a:latin typeface="Arial"/>
            </a:endParaRPr>
          </a:p>
        </p:txBody>
      </p:sp>
      <p:grpSp>
        <p:nvGrpSpPr>
          <p:cNvPr id="186" name="Group 42"/>
          <p:cNvGrpSpPr/>
          <p:nvPr/>
        </p:nvGrpSpPr>
        <p:grpSpPr>
          <a:xfrm>
            <a:off x="1883160" y="7055280"/>
            <a:ext cx="1554120" cy="1554120"/>
            <a:chOff x="1883160" y="7055280"/>
            <a:chExt cx="1554120" cy="1554120"/>
          </a:xfrm>
        </p:grpSpPr>
        <p:sp>
          <p:nvSpPr>
            <p:cNvPr id="187" name="CustomShape 43"/>
            <p:cNvSpPr/>
            <p:nvPr/>
          </p:nvSpPr>
          <p:spPr>
            <a:xfrm>
              <a:off x="1911960" y="705528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88" name="CustomShape 44"/>
            <p:cNvSpPr/>
            <p:nvPr/>
          </p:nvSpPr>
          <p:spPr>
            <a:xfrm>
              <a:off x="1883160" y="705528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89" name="Group 45"/>
          <p:cNvGrpSpPr/>
          <p:nvPr/>
        </p:nvGrpSpPr>
        <p:grpSpPr>
          <a:xfrm>
            <a:off x="5873400" y="8989200"/>
            <a:ext cx="158760" cy="158760"/>
            <a:chOff x="5873400" y="8989200"/>
            <a:chExt cx="158760" cy="158760"/>
          </a:xfrm>
        </p:grpSpPr>
        <p:sp>
          <p:nvSpPr>
            <p:cNvPr id="190" name="CustomShape 46"/>
            <p:cNvSpPr/>
            <p:nvPr/>
          </p:nvSpPr>
          <p:spPr>
            <a:xfrm>
              <a:off x="5875920" y="8990640"/>
              <a:ext cx="153360" cy="1573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91" name="CustomShape 47"/>
            <p:cNvSpPr/>
            <p:nvPr/>
          </p:nvSpPr>
          <p:spPr>
            <a:xfrm>
              <a:off x="5873400" y="8989200"/>
              <a:ext cx="158760" cy="157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92" name="Group 48"/>
          <p:cNvGrpSpPr/>
          <p:nvPr/>
        </p:nvGrpSpPr>
        <p:grpSpPr>
          <a:xfrm>
            <a:off x="1431000" y="2867040"/>
            <a:ext cx="456840" cy="456840"/>
            <a:chOff x="1431000" y="2867040"/>
            <a:chExt cx="456840" cy="456840"/>
          </a:xfrm>
        </p:grpSpPr>
        <p:sp>
          <p:nvSpPr>
            <p:cNvPr id="193" name="CustomShape 49"/>
            <p:cNvSpPr/>
            <p:nvPr/>
          </p:nvSpPr>
          <p:spPr>
            <a:xfrm>
              <a:off x="1437120" y="2871360"/>
              <a:ext cx="441720" cy="4525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194" name="CustomShape 50"/>
            <p:cNvSpPr/>
            <p:nvPr/>
          </p:nvSpPr>
          <p:spPr>
            <a:xfrm>
              <a:off x="1431000" y="2867040"/>
              <a:ext cx="456840" cy="452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95" name="Group 51"/>
          <p:cNvGrpSpPr/>
          <p:nvPr/>
        </p:nvGrpSpPr>
        <p:grpSpPr>
          <a:xfrm>
            <a:off x="5582880" y="8750520"/>
            <a:ext cx="216360" cy="216360"/>
            <a:chOff x="5582880" y="8750520"/>
            <a:chExt cx="216360" cy="216360"/>
          </a:xfrm>
        </p:grpSpPr>
        <p:sp>
          <p:nvSpPr>
            <p:cNvPr id="196" name="CustomShape 52"/>
            <p:cNvSpPr/>
            <p:nvPr/>
          </p:nvSpPr>
          <p:spPr>
            <a:xfrm>
              <a:off x="5586840" y="8750520"/>
              <a:ext cx="210600" cy="2156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97" name="CustomShape 53"/>
            <p:cNvSpPr/>
            <p:nvPr/>
          </p:nvSpPr>
          <p:spPr>
            <a:xfrm>
              <a:off x="5582880" y="8750520"/>
              <a:ext cx="216360" cy="216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98" name="Group 54"/>
          <p:cNvGrpSpPr/>
          <p:nvPr/>
        </p:nvGrpSpPr>
        <p:grpSpPr>
          <a:xfrm>
            <a:off x="1456920" y="5348160"/>
            <a:ext cx="390600" cy="390600"/>
            <a:chOff x="1456920" y="5348160"/>
            <a:chExt cx="390600" cy="390600"/>
          </a:xfrm>
        </p:grpSpPr>
        <p:sp>
          <p:nvSpPr>
            <p:cNvPr id="199" name="CustomShape 55"/>
            <p:cNvSpPr/>
            <p:nvPr/>
          </p:nvSpPr>
          <p:spPr>
            <a:xfrm>
              <a:off x="1462320" y="5351760"/>
              <a:ext cx="377640" cy="38700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00" name="CustomShape 56"/>
            <p:cNvSpPr/>
            <p:nvPr/>
          </p:nvSpPr>
          <p:spPr>
            <a:xfrm>
              <a:off x="1456920" y="5348160"/>
              <a:ext cx="390600" cy="387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01" name="Group 57"/>
          <p:cNvGrpSpPr/>
          <p:nvPr/>
        </p:nvGrpSpPr>
        <p:grpSpPr>
          <a:xfrm>
            <a:off x="2166120" y="9242640"/>
            <a:ext cx="216360" cy="216360"/>
            <a:chOff x="2166120" y="9242640"/>
            <a:chExt cx="216360" cy="216360"/>
          </a:xfrm>
        </p:grpSpPr>
        <p:sp>
          <p:nvSpPr>
            <p:cNvPr id="202" name="CustomShape 58"/>
            <p:cNvSpPr/>
            <p:nvPr/>
          </p:nvSpPr>
          <p:spPr>
            <a:xfrm>
              <a:off x="2170080" y="9242640"/>
              <a:ext cx="210600" cy="2156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03" name="CustomShape 59"/>
            <p:cNvSpPr/>
            <p:nvPr/>
          </p:nvSpPr>
          <p:spPr>
            <a:xfrm>
              <a:off x="2166120" y="9242640"/>
              <a:ext cx="216360" cy="216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04" name="Group 60"/>
          <p:cNvGrpSpPr/>
          <p:nvPr/>
        </p:nvGrpSpPr>
        <p:grpSpPr>
          <a:xfrm>
            <a:off x="2080440" y="9665640"/>
            <a:ext cx="149040" cy="145440"/>
            <a:chOff x="2080440" y="9665640"/>
            <a:chExt cx="149040" cy="145440"/>
          </a:xfrm>
        </p:grpSpPr>
        <p:sp>
          <p:nvSpPr>
            <p:cNvPr id="205" name="CustomShape 61"/>
            <p:cNvSpPr/>
            <p:nvPr/>
          </p:nvSpPr>
          <p:spPr>
            <a:xfrm>
              <a:off x="2083320" y="9665640"/>
              <a:ext cx="145080" cy="145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06" name="CustomShape 62"/>
            <p:cNvSpPr/>
            <p:nvPr/>
          </p:nvSpPr>
          <p:spPr>
            <a:xfrm>
              <a:off x="2080440" y="9665640"/>
              <a:ext cx="149040" cy="145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07" name="Group 63"/>
          <p:cNvGrpSpPr/>
          <p:nvPr/>
        </p:nvGrpSpPr>
        <p:grpSpPr>
          <a:xfrm>
            <a:off x="1619280" y="9169920"/>
            <a:ext cx="149040" cy="145440"/>
            <a:chOff x="1619280" y="9169920"/>
            <a:chExt cx="149040" cy="145440"/>
          </a:xfrm>
        </p:grpSpPr>
        <p:sp>
          <p:nvSpPr>
            <p:cNvPr id="208" name="CustomShape 64"/>
            <p:cNvSpPr/>
            <p:nvPr/>
          </p:nvSpPr>
          <p:spPr>
            <a:xfrm>
              <a:off x="1621800" y="9169920"/>
              <a:ext cx="145080" cy="145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09" name="CustomShape 65"/>
            <p:cNvSpPr/>
            <p:nvPr/>
          </p:nvSpPr>
          <p:spPr>
            <a:xfrm>
              <a:off x="1619280" y="9169920"/>
              <a:ext cx="149040" cy="145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10" name="Group 66"/>
          <p:cNvGrpSpPr/>
          <p:nvPr/>
        </p:nvGrpSpPr>
        <p:grpSpPr>
          <a:xfrm>
            <a:off x="1080720" y="2564640"/>
            <a:ext cx="232200" cy="235800"/>
            <a:chOff x="1080720" y="2564640"/>
            <a:chExt cx="232200" cy="235800"/>
          </a:xfrm>
        </p:grpSpPr>
        <p:sp>
          <p:nvSpPr>
            <p:cNvPr id="211" name="CustomShape 67"/>
            <p:cNvSpPr/>
            <p:nvPr/>
          </p:nvSpPr>
          <p:spPr>
            <a:xfrm>
              <a:off x="1083960" y="2566800"/>
              <a:ext cx="224280" cy="2336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12" name="CustomShape 68"/>
            <p:cNvSpPr/>
            <p:nvPr/>
          </p:nvSpPr>
          <p:spPr>
            <a:xfrm>
              <a:off x="1080720" y="2564640"/>
              <a:ext cx="232200" cy="23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13" name="CustomShape 69"/>
          <p:cNvSpPr/>
          <p:nvPr/>
        </p:nvSpPr>
        <p:spPr>
          <a:xfrm>
            <a:off x="662760" y="7525800"/>
            <a:ext cx="1083600" cy="10836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p:style>
      </p:sp>
      <p:grpSp>
        <p:nvGrpSpPr>
          <p:cNvPr id="214" name="Group 70"/>
          <p:cNvGrpSpPr/>
          <p:nvPr/>
        </p:nvGrpSpPr>
        <p:grpSpPr>
          <a:xfrm>
            <a:off x="5590080" y="1256760"/>
            <a:ext cx="456840" cy="456480"/>
            <a:chOff x="5590080" y="1256760"/>
            <a:chExt cx="456840" cy="456480"/>
          </a:xfrm>
        </p:grpSpPr>
        <p:sp>
          <p:nvSpPr>
            <p:cNvPr id="215" name="CustomShape 71"/>
            <p:cNvSpPr/>
            <p:nvPr/>
          </p:nvSpPr>
          <p:spPr>
            <a:xfrm>
              <a:off x="5596560" y="1260720"/>
              <a:ext cx="441720" cy="4525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16" name="CustomShape 72"/>
            <p:cNvSpPr/>
            <p:nvPr/>
          </p:nvSpPr>
          <p:spPr>
            <a:xfrm>
              <a:off x="5590080" y="1256760"/>
              <a:ext cx="456840" cy="452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17" name="Group 73"/>
          <p:cNvGrpSpPr/>
          <p:nvPr/>
        </p:nvGrpSpPr>
        <p:grpSpPr>
          <a:xfrm>
            <a:off x="6085440" y="1150920"/>
            <a:ext cx="218520" cy="213480"/>
            <a:chOff x="6085440" y="1150920"/>
            <a:chExt cx="218520" cy="213480"/>
          </a:xfrm>
        </p:grpSpPr>
        <p:sp>
          <p:nvSpPr>
            <p:cNvPr id="218" name="CustomShape 74"/>
            <p:cNvSpPr/>
            <p:nvPr/>
          </p:nvSpPr>
          <p:spPr>
            <a:xfrm>
              <a:off x="6089400" y="1150920"/>
              <a:ext cx="213120" cy="213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19" name="CustomShape 75"/>
            <p:cNvSpPr/>
            <p:nvPr/>
          </p:nvSpPr>
          <p:spPr>
            <a:xfrm>
              <a:off x="6085440" y="1150920"/>
              <a:ext cx="218520" cy="213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20" name="Group 76"/>
          <p:cNvGrpSpPr/>
          <p:nvPr/>
        </p:nvGrpSpPr>
        <p:grpSpPr>
          <a:xfrm>
            <a:off x="3272400" y="1459440"/>
            <a:ext cx="266400" cy="250920"/>
            <a:chOff x="3272400" y="1459440"/>
            <a:chExt cx="266400" cy="250920"/>
          </a:xfrm>
        </p:grpSpPr>
        <p:sp>
          <p:nvSpPr>
            <p:cNvPr id="221" name="CustomShape 77"/>
            <p:cNvSpPr/>
            <p:nvPr/>
          </p:nvSpPr>
          <p:spPr>
            <a:xfrm>
              <a:off x="3277440" y="1459440"/>
              <a:ext cx="259560" cy="250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22" name="CustomShape 78"/>
            <p:cNvSpPr/>
            <p:nvPr/>
          </p:nvSpPr>
          <p:spPr>
            <a:xfrm>
              <a:off x="3272400" y="1459440"/>
              <a:ext cx="266400" cy="250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23" name="CustomShape 79"/>
          <p:cNvSpPr/>
          <p:nvPr/>
        </p:nvSpPr>
        <p:spPr>
          <a:xfrm>
            <a:off x="3999960" y="5461920"/>
            <a:ext cx="121320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RÈN LUYỆN</a:t>
            </a:r>
            <a:endParaRPr b="0" lang="en-US" sz="1200" spc="-1" strike="noStrike">
              <a:latin typeface="Arial"/>
            </a:endParaRPr>
          </a:p>
        </p:txBody>
      </p:sp>
      <p:sp>
        <p:nvSpPr>
          <p:cNvPr id="224" name="CustomShape 80"/>
          <p:cNvSpPr/>
          <p:nvPr/>
        </p:nvSpPr>
        <p:spPr>
          <a:xfrm>
            <a:off x="4137480" y="7677720"/>
            <a:ext cx="80172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[3]</a:t>
            </a:r>
            <a:endParaRPr b="0" lang="en-US" sz="2400" spc="-1" strike="noStrike">
              <a:latin typeface="Arial"/>
            </a:endParaRPr>
          </a:p>
        </p:txBody>
      </p:sp>
      <p:sp>
        <p:nvSpPr>
          <p:cNvPr id="225" name="CustomShape 81"/>
          <p:cNvSpPr/>
          <p:nvPr/>
        </p:nvSpPr>
        <p:spPr>
          <a:xfrm>
            <a:off x="5818680" y="7241760"/>
            <a:ext cx="120096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NGÀY SINH</a:t>
            </a:r>
            <a:endParaRPr b="0" lang="en-US" sz="1200" spc="-1" strike="noStrike">
              <a:latin typeface="Arial"/>
            </a:endParaRPr>
          </a:p>
        </p:txBody>
      </p:sp>
      <p:sp>
        <p:nvSpPr>
          <p:cNvPr id="226" name="CustomShape 82"/>
          <p:cNvSpPr/>
          <p:nvPr/>
        </p:nvSpPr>
        <p:spPr>
          <a:xfrm>
            <a:off x="3985920" y="7230960"/>
            <a:ext cx="947520" cy="272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THÁI ĐỘ</a:t>
            </a:r>
            <a:endParaRPr b="0" lang="en-US" sz="1200" spc="-1" strike="noStrike">
              <a:latin typeface="Arial"/>
            </a:endParaRPr>
          </a:p>
        </p:txBody>
      </p:sp>
      <p:sp>
        <p:nvSpPr>
          <p:cNvPr id="227" name="CustomShape 83"/>
          <p:cNvSpPr/>
          <p:nvPr/>
        </p:nvSpPr>
        <p:spPr>
          <a:xfrm>
            <a:off x="1922400" y="5253480"/>
            <a:ext cx="1645560" cy="164556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28" name="CustomShape 84"/>
          <p:cNvSpPr/>
          <p:nvPr/>
        </p:nvSpPr>
        <p:spPr>
          <a:xfrm>
            <a:off x="6125040" y="7659720"/>
            <a:ext cx="6008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[5]</a:t>
            </a:r>
            <a:endParaRPr b="0" lang="en-US" sz="2400" spc="-1" strike="noStrike">
              <a:latin typeface="Arial"/>
            </a:endParaRPr>
          </a:p>
        </p:txBody>
      </p:sp>
      <p:grpSp>
        <p:nvGrpSpPr>
          <p:cNvPr id="229" name="Group 85"/>
          <p:cNvGrpSpPr/>
          <p:nvPr/>
        </p:nvGrpSpPr>
        <p:grpSpPr>
          <a:xfrm>
            <a:off x="5582880" y="5295960"/>
            <a:ext cx="1554120" cy="1554120"/>
            <a:chOff x="5582880" y="5295960"/>
            <a:chExt cx="1554120" cy="1554120"/>
          </a:xfrm>
        </p:grpSpPr>
        <p:sp>
          <p:nvSpPr>
            <p:cNvPr id="230" name="CustomShape 86"/>
            <p:cNvSpPr/>
            <p:nvPr/>
          </p:nvSpPr>
          <p:spPr>
            <a:xfrm>
              <a:off x="5612040" y="529596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31" name="CustomShape 87"/>
            <p:cNvSpPr/>
            <p:nvPr/>
          </p:nvSpPr>
          <p:spPr>
            <a:xfrm>
              <a:off x="5582880" y="529596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2" name="CustomShape 88"/>
          <p:cNvSpPr/>
          <p:nvPr/>
        </p:nvSpPr>
        <p:spPr>
          <a:xfrm>
            <a:off x="6180120" y="4324680"/>
            <a:ext cx="6008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[5]</a:t>
            </a:r>
            <a:endParaRPr b="0" lang="en-US" sz="2400" spc="-1" strike="noStrike">
              <a:latin typeface="Arial"/>
            </a:endParaRPr>
          </a:p>
        </p:txBody>
      </p:sp>
      <p:sp>
        <p:nvSpPr>
          <p:cNvPr id="233" name="CustomShape 89"/>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5</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4" name="Group 1"/>
          <p:cNvGrpSpPr/>
          <p:nvPr/>
        </p:nvGrpSpPr>
        <p:grpSpPr>
          <a:xfrm>
            <a:off x="619560" y="5604840"/>
            <a:ext cx="1554120" cy="1554120"/>
            <a:chOff x="619560" y="5604840"/>
            <a:chExt cx="1554120" cy="1554120"/>
          </a:xfrm>
        </p:grpSpPr>
        <p:sp>
          <p:nvSpPr>
            <p:cNvPr id="235" name="CustomShape 2"/>
            <p:cNvSpPr/>
            <p:nvPr/>
          </p:nvSpPr>
          <p:spPr>
            <a:xfrm>
              <a:off x="644760" y="561528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36" name="CustomShape 3"/>
            <p:cNvSpPr/>
            <p:nvPr/>
          </p:nvSpPr>
          <p:spPr>
            <a:xfrm>
              <a:off x="619560" y="560484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7" name="CustomShape 4"/>
          <p:cNvSpPr/>
          <p:nvPr/>
        </p:nvSpPr>
        <p:spPr>
          <a:xfrm>
            <a:off x="358920" y="253080"/>
            <a:ext cx="6660720" cy="842760"/>
          </a:xfrm>
          <a:prstGeom prst="rect">
            <a:avLst/>
          </a:prstGeom>
          <a:noFill/>
          <a:ln w="0">
            <a:noFill/>
          </a:ln>
        </p:spPr>
        <p:style>
          <a:lnRef idx="0"/>
          <a:fillRef idx="0"/>
          <a:effectRef idx="0"/>
          <a:fontRef idx="minor"/>
        </p:style>
        <p:txBody>
          <a:bodyPr>
            <a:normAutofit/>
          </a:bodyPr>
          <a:p>
            <a:pPr>
              <a:lnSpc>
                <a:spcPct val="90000"/>
              </a:lnSpc>
            </a:pPr>
            <a:r>
              <a:rPr b="0" lang="en-US" sz="3600" spc="-1" strike="noStrike">
                <a:solidFill>
                  <a:srgbClr val="000000"/>
                </a:solidFill>
                <a:latin typeface="Tahoma"/>
                <a:ea typeface="Tahoma"/>
              </a:rPr>
              <a:t>CHỈ SỐ </a:t>
            </a:r>
            <a:r>
              <a:rPr b="1" lang="en-US" sz="3600" spc="-1" strike="noStrike">
                <a:solidFill>
                  <a:srgbClr val="ff6600"/>
                </a:solidFill>
                <a:latin typeface="Tahoma"/>
                <a:ea typeface="Tahoma"/>
              </a:rPr>
              <a:t>DỰ ĐOÁN</a:t>
            </a:r>
            <a:endParaRPr b="0" lang="en-US" sz="3600" spc="-1" strike="noStrike">
              <a:latin typeface="Arial"/>
            </a:endParaRPr>
          </a:p>
        </p:txBody>
      </p:sp>
      <p:grpSp>
        <p:nvGrpSpPr>
          <p:cNvPr id="238" name="Group 5"/>
          <p:cNvGrpSpPr/>
          <p:nvPr/>
        </p:nvGrpSpPr>
        <p:grpSpPr>
          <a:xfrm>
            <a:off x="4342680" y="9491040"/>
            <a:ext cx="216360" cy="216360"/>
            <a:chOff x="4342680" y="9491040"/>
            <a:chExt cx="216360" cy="216360"/>
          </a:xfrm>
        </p:grpSpPr>
        <p:sp>
          <p:nvSpPr>
            <p:cNvPr id="239" name="CustomShape 6"/>
            <p:cNvSpPr/>
            <p:nvPr/>
          </p:nvSpPr>
          <p:spPr>
            <a:xfrm>
              <a:off x="4345920" y="9493200"/>
              <a:ext cx="209160" cy="21420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40" name="CustomShape 7"/>
            <p:cNvSpPr/>
            <p:nvPr/>
          </p:nvSpPr>
          <p:spPr>
            <a:xfrm>
              <a:off x="4342680" y="9491040"/>
              <a:ext cx="216360" cy="214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41" name="Group 8"/>
          <p:cNvGrpSpPr/>
          <p:nvPr/>
        </p:nvGrpSpPr>
        <p:grpSpPr>
          <a:xfrm>
            <a:off x="4080960" y="2139480"/>
            <a:ext cx="1554120" cy="1554120"/>
            <a:chOff x="4080960" y="2139480"/>
            <a:chExt cx="1554120" cy="1554120"/>
          </a:xfrm>
        </p:grpSpPr>
        <p:sp>
          <p:nvSpPr>
            <p:cNvPr id="242" name="CustomShape 9"/>
            <p:cNvSpPr/>
            <p:nvPr/>
          </p:nvSpPr>
          <p:spPr>
            <a:xfrm>
              <a:off x="4106160" y="214992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43" name="CustomShape 10"/>
            <p:cNvSpPr/>
            <p:nvPr/>
          </p:nvSpPr>
          <p:spPr>
            <a:xfrm>
              <a:off x="4080960" y="213948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44" name="Group 11"/>
          <p:cNvGrpSpPr/>
          <p:nvPr/>
        </p:nvGrpSpPr>
        <p:grpSpPr>
          <a:xfrm>
            <a:off x="584280" y="3892320"/>
            <a:ext cx="1554120" cy="1554120"/>
            <a:chOff x="584280" y="3892320"/>
            <a:chExt cx="1554120" cy="1554120"/>
          </a:xfrm>
        </p:grpSpPr>
        <p:sp>
          <p:nvSpPr>
            <p:cNvPr id="245" name="CustomShape 12"/>
            <p:cNvSpPr/>
            <p:nvPr/>
          </p:nvSpPr>
          <p:spPr>
            <a:xfrm>
              <a:off x="613440" y="389232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46" name="CustomShape 13"/>
            <p:cNvSpPr/>
            <p:nvPr/>
          </p:nvSpPr>
          <p:spPr>
            <a:xfrm>
              <a:off x="584280" y="389232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47" name="Group 14"/>
          <p:cNvGrpSpPr/>
          <p:nvPr/>
        </p:nvGrpSpPr>
        <p:grpSpPr>
          <a:xfrm>
            <a:off x="5793120" y="7462080"/>
            <a:ext cx="191520" cy="190440"/>
            <a:chOff x="5793120" y="7462080"/>
            <a:chExt cx="191520" cy="190440"/>
          </a:xfrm>
        </p:grpSpPr>
        <p:sp>
          <p:nvSpPr>
            <p:cNvPr id="248" name="CustomShape 15"/>
            <p:cNvSpPr/>
            <p:nvPr/>
          </p:nvSpPr>
          <p:spPr>
            <a:xfrm>
              <a:off x="5796720" y="7462080"/>
              <a:ext cx="186840" cy="190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49" name="CustomShape 16"/>
            <p:cNvSpPr/>
            <p:nvPr/>
          </p:nvSpPr>
          <p:spPr>
            <a:xfrm>
              <a:off x="5793120" y="7462080"/>
              <a:ext cx="191520" cy="190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50" name="Group 17"/>
          <p:cNvGrpSpPr/>
          <p:nvPr/>
        </p:nvGrpSpPr>
        <p:grpSpPr>
          <a:xfrm>
            <a:off x="2306880" y="2158920"/>
            <a:ext cx="1554120" cy="1554120"/>
            <a:chOff x="2306880" y="2158920"/>
            <a:chExt cx="1554120" cy="1554120"/>
          </a:xfrm>
        </p:grpSpPr>
        <p:sp>
          <p:nvSpPr>
            <p:cNvPr id="251" name="CustomShape 18"/>
            <p:cNvSpPr/>
            <p:nvPr/>
          </p:nvSpPr>
          <p:spPr>
            <a:xfrm>
              <a:off x="2335680" y="215892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52" name="CustomShape 19"/>
            <p:cNvSpPr/>
            <p:nvPr/>
          </p:nvSpPr>
          <p:spPr>
            <a:xfrm>
              <a:off x="2306880" y="215892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53" name="Group 20"/>
          <p:cNvGrpSpPr/>
          <p:nvPr/>
        </p:nvGrpSpPr>
        <p:grpSpPr>
          <a:xfrm>
            <a:off x="570960" y="2158920"/>
            <a:ext cx="1554120" cy="1554120"/>
            <a:chOff x="570960" y="2158920"/>
            <a:chExt cx="1554120" cy="1554120"/>
          </a:xfrm>
        </p:grpSpPr>
        <p:sp>
          <p:nvSpPr>
            <p:cNvPr id="254" name="CustomShape 21"/>
            <p:cNvSpPr/>
            <p:nvPr/>
          </p:nvSpPr>
          <p:spPr>
            <a:xfrm>
              <a:off x="596160" y="216936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55" name="CustomShape 22"/>
            <p:cNvSpPr/>
            <p:nvPr/>
          </p:nvSpPr>
          <p:spPr>
            <a:xfrm>
              <a:off x="570960" y="215892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56" name="CustomShape 23"/>
          <p:cNvSpPr/>
          <p:nvPr/>
        </p:nvSpPr>
        <p:spPr>
          <a:xfrm>
            <a:off x="1025640" y="2941920"/>
            <a:ext cx="6033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11</a:t>
            </a:r>
            <a:endParaRPr b="0" lang="en-US" sz="2400" spc="-1" strike="noStrike">
              <a:latin typeface="Arial"/>
            </a:endParaRPr>
          </a:p>
        </p:txBody>
      </p:sp>
      <p:sp>
        <p:nvSpPr>
          <p:cNvPr id="257" name="CustomShape 24"/>
          <p:cNvSpPr/>
          <p:nvPr/>
        </p:nvSpPr>
        <p:spPr>
          <a:xfrm>
            <a:off x="775800" y="2324880"/>
            <a:ext cx="1059120" cy="637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ĐỈNH CAO THỨ NHẤT</a:t>
            </a:r>
            <a:endParaRPr b="0" lang="en-US" sz="1200" spc="-1" strike="noStrike">
              <a:latin typeface="Arial"/>
            </a:endParaRPr>
          </a:p>
        </p:txBody>
      </p:sp>
      <p:grpSp>
        <p:nvGrpSpPr>
          <p:cNvPr id="258" name="Group 25"/>
          <p:cNvGrpSpPr/>
          <p:nvPr/>
        </p:nvGrpSpPr>
        <p:grpSpPr>
          <a:xfrm>
            <a:off x="2375640" y="7406640"/>
            <a:ext cx="1554120" cy="1554120"/>
            <a:chOff x="2375640" y="7406640"/>
            <a:chExt cx="1554120" cy="1554120"/>
          </a:xfrm>
        </p:grpSpPr>
        <p:sp>
          <p:nvSpPr>
            <p:cNvPr id="259" name="CustomShape 26"/>
            <p:cNvSpPr/>
            <p:nvPr/>
          </p:nvSpPr>
          <p:spPr>
            <a:xfrm>
              <a:off x="2400840" y="741708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60" name="CustomShape 27"/>
            <p:cNvSpPr/>
            <p:nvPr/>
          </p:nvSpPr>
          <p:spPr>
            <a:xfrm>
              <a:off x="2375640" y="740664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61" name="CustomShape 28"/>
          <p:cNvSpPr/>
          <p:nvPr/>
        </p:nvSpPr>
        <p:spPr>
          <a:xfrm>
            <a:off x="719640" y="4116960"/>
            <a:ext cx="1345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Tahoma"/>
                <a:ea typeface="Tahoma"/>
              </a:rPr>
              <a:t>THÁCH THỨC </a:t>
            </a:r>
            <a:endParaRPr b="0" lang="en-US" sz="1200" spc="-1" strike="noStrike">
              <a:latin typeface="Arial"/>
            </a:endParaRPr>
          </a:p>
          <a:p>
            <a:pPr>
              <a:lnSpc>
                <a:spcPct val="100000"/>
              </a:lnSpc>
            </a:pPr>
            <a:r>
              <a:rPr b="1" lang="en-US" sz="1200" spc="-1" strike="noStrike">
                <a:solidFill>
                  <a:srgbClr val="000000"/>
                </a:solidFill>
                <a:latin typeface="Tahoma"/>
                <a:ea typeface="Tahoma"/>
              </a:rPr>
              <a:t>THỨ NHẤT</a:t>
            </a:r>
            <a:endParaRPr b="0" lang="en-US" sz="1200" spc="-1" strike="noStrike">
              <a:latin typeface="Arial"/>
            </a:endParaRPr>
          </a:p>
        </p:txBody>
      </p:sp>
      <p:sp>
        <p:nvSpPr>
          <p:cNvPr id="262" name="CustomShape 29"/>
          <p:cNvSpPr/>
          <p:nvPr/>
        </p:nvSpPr>
        <p:spPr>
          <a:xfrm>
            <a:off x="1180080" y="4681800"/>
            <a:ext cx="79020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1</a:t>
            </a:r>
            <a:endParaRPr b="0" lang="en-US" sz="2400" spc="-1" strike="noStrike">
              <a:latin typeface="Arial"/>
            </a:endParaRPr>
          </a:p>
        </p:txBody>
      </p:sp>
      <p:grpSp>
        <p:nvGrpSpPr>
          <p:cNvPr id="263" name="Group 30"/>
          <p:cNvGrpSpPr/>
          <p:nvPr/>
        </p:nvGrpSpPr>
        <p:grpSpPr>
          <a:xfrm>
            <a:off x="4080960" y="7406640"/>
            <a:ext cx="1554120" cy="1554120"/>
            <a:chOff x="4080960" y="7406640"/>
            <a:chExt cx="1554120" cy="1554120"/>
          </a:xfrm>
        </p:grpSpPr>
        <p:sp>
          <p:nvSpPr>
            <p:cNvPr id="264" name="CustomShape 31"/>
            <p:cNvSpPr/>
            <p:nvPr/>
          </p:nvSpPr>
          <p:spPr>
            <a:xfrm>
              <a:off x="4102560" y="7421040"/>
              <a:ext cx="1502640" cy="15397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65" name="CustomShape 32"/>
            <p:cNvSpPr/>
            <p:nvPr/>
          </p:nvSpPr>
          <p:spPr>
            <a:xfrm>
              <a:off x="4080960" y="7406640"/>
              <a:ext cx="1554120" cy="1539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66" name="Group 33"/>
          <p:cNvGrpSpPr/>
          <p:nvPr/>
        </p:nvGrpSpPr>
        <p:grpSpPr>
          <a:xfrm>
            <a:off x="6348960" y="5170320"/>
            <a:ext cx="286920" cy="280080"/>
            <a:chOff x="6348960" y="5170320"/>
            <a:chExt cx="286920" cy="280080"/>
          </a:xfrm>
        </p:grpSpPr>
        <p:sp>
          <p:nvSpPr>
            <p:cNvPr id="267" name="CustomShape 34"/>
            <p:cNvSpPr/>
            <p:nvPr/>
          </p:nvSpPr>
          <p:spPr>
            <a:xfrm flipV="1">
              <a:off x="6354360" y="5171040"/>
              <a:ext cx="279360" cy="2793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68" name="CustomShape 35"/>
            <p:cNvSpPr/>
            <p:nvPr/>
          </p:nvSpPr>
          <p:spPr>
            <a:xfrm flipV="1">
              <a:off x="6348960" y="5170320"/>
              <a:ext cx="286920" cy="28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69" name="Group 36"/>
          <p:cNvGrpSpPr/>
          <p:nvPr/>
        </p:nvGrpSpPr>
        <p:grpSpPr>
          <a:xfrm>
            <a:off x="2348640" y="5604840"/>
            <a:ext cx="1554120" cy="1554120"/>
            <a:chOff x="2348640" y="5604840"/>
            <a:chExt cx="1554120" cy="1554120"/>
          </a:xfrm>
        </p:grpSpPr>
        <p:sp>
          <p:nvSpPr>
            <p:cNvPr id="270" name="CustomShape 37"/>
            <p:cNvSpPr/>
            <p:nvPr/>
          </p:nvSpPr>
          <p:spPr>
            <a:xfrm>
              <a:off x="2373840" y="5615280"/>
              <a:ext cx="1502640" cy="15368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71" name="CustomShape 38"/>
            <p:cNvSpPr/>
            <p:nvPr/>
          </p:nvSpPr>
          <p:spPr>
            <a:xfrm>
              <a:off x="2348640" y="560484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72" name="CustomShape 39"/>
          <p:cNvSpPr/>
          <p:nvPr/>
        </p:nvSpPr>
        <p:spPr>
          <a:xfrm>
            <a:off x="2446560" y="6408000"/>
            <a:ext cx="160776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[5, 3, 7, 9]</a:t>
            </a:r>
            <a:endParaRPr b="0" lang="en-US" sz="2400" spc="-1" strike="noStrike">
              <a:latin typeface="Arial"/>
            </a:endParaRPr>
          </a:p>
        </p:txBody>
      </p:sp>
      <p:grpSp>
        <p:nvGrpSpPr>
          <p:cNvPr id="273" name="Group 40"/>
          <p:cNvGrpSpPr/>
          <p:nvPr/>
        </p:nvGrpSpPr>
        <p:grpSpPr>
          <a:xfrm>
            <a:off x="5868360" y="5637240"/>
            <a:ext cx="456840" cy="456840"/>
            <a:chOff x="5868360" y="5637240"/>
            <a:chExt cx="456840" cy="456840"/>
          </a:xfrm>
        </p:grpSpPr>
        <p:sp>
          <p:nvSpPr>
            <p:cNvPr id="274" name="CustomShape 41"/>
            <p:cNvSpPr/>
            <p:nvPr/>
          </p:nvSpPr>
          <p:spPr>
            <a:xfrm>
              <a:off x="5874840" y="5641560"/>
              <a:ext cx="441720" cy="45252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75" name="CustomShape 42"/>
            <p:cNvSpPr/>
            <p:nvPr/>
          </p:nvSpPr>
          <p:spPr>
            <a:xfrm>
              <a:off x="5868360" y="5637240"/>
              <a:ext cx="456840" cy="452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76" name="Group 43"/>
          <p:cNvGrpSpPr/>
          <p:nvPr/>
        </p:nvGrpSpPr>
        <p:grpSpPr>
          <a:xfrm>
            <a:off x="649800" y="9338040"/>
            <a:ext cx="237960" cy="237960"/>
            <a:chOff x="649800" y="9338040"/>
            <a:chExt cx="237960" cy="237960"/>
          </a:xfrm>
        </p:grpSpPr>
        <p:sp>
          <p:nvSpPr>
            <p:cNvPr id="277" name="CustomShape 44"/>
            <p:cNvSpPr/>
            <p:nvPr/>
          </p:nvSpPr>
          <p:spPr>
            <a:xfrm>
              <a:off x="653400" y="9340200"/>
              <a:ext cx="230040" cy="23580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78" name="CustomShape 45"/>
            <p:cNvSpPr/>
            <p:nvPr/>
          </p:nvSpPr>
          <p:spPr>
            <a:xfrm>
              <a:off x="649800" y="9338040"/>
              <a:ext cx="237960" cy="23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79" name="Group 46"/>
          <p:cNvGrpSpPr/>
          <p:nvPr/>
        </p:nvGrpSpPr>
        <p:grpSpPr>
          <a:xfrm>
            <a:off x="4153320" y="9101880"/>
            <a:ext cx="216360" cy="216360"/>
            <a:chOff x="4153320" y="9101880"/>
            <a:chExt cx="216360" cy="216360"/>
          </a:xfrm>
        </p:grpSpPr>
        <p:sp>
          <p:nvSpPr>
            <p:cNvPr id="280" name="CustomShape 47"/>
            <p:cNvSpPr/>
            <p:nvPr/>
          </p:nvSpPr>
          <p:spPr>
            <a:xfrm>
              <a:off x="4157640" y="9101880"/>
              <a:ext cx="210600" cy="2156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81" name="CustomShape 48"/>
            <p:cNvSpPr/>
            <p:nvPr/>
          </p:nvSpPr>
          <p:spPr>
            <a:xfrm>
              <a:off x="4153320" y="9101880"/>
              <a:ext cx="216360" cy="216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82" name="Group 49"/>
          <p:cNvGrpSpPr/>
          <p:nvPr/>
        </p:nvGrpSpPr>
        <p:grpSpPr>
          <a:xfrm>
            <a:off x="821880" y="9696960"/>
            <a:ext cx="216360" cy="216360"/>
            <a:chOff x="821880" y="9696960"/>
            <a:chExt cx="216360" cy="216360"/>
          </a:xfrm>
        </p:grpSpPr>
        <p:sp>
          <p:nvSpPr>
            <p:cNvPr id="283" name="CustomShape 50"/>
            <p:cNvSpPr/>
            <p:nvPr/>
          </p:nvSpPr>
          <p:spPr>
            <a:xfrm>
              <a:off x="826200" y="9696960"/>
              <a:ext cx="210600" cy="2156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84" name="CustomShape 51"/>
            <p:cNvSpPr/>
            <p:nvPr/>
          </p:nvSpPr>
          <p:spPr>
            <a:xfrm>
              <a:off x="821880" y="9696960"/>
              <a:ext cx="216360" cy="216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85" name="Group 52"/>
          <p:cNvGrpSpPr/>
          <p:nvPr/>
        </p:nvGrpSpPr>
        <p:grpSpPr>
          <a:xfrm>
            <a:off x="4555080" y="9129960"/>
            <a:ext cx="149040" cy="145440"/>
            <a:chOff x="4555080" y="9129960"/>
            <a:chExt cx="149040" cy="145440"/>
          </a:xfrm>
        </p:grpSpPr>
        <p:sp>
          <p:nvSpPr>
            <p:cNvPr id="286" name="CustomShape 53"/>
            <p:cNvSpPr/>
            <p:nvPr/>
          </p:nvSpPr>
          <p:spPr>
            <a:xfrm>
              <a:off x="4557960" y="9129960"/>
              <a:ext cx="145080" cy="145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87" name="CustomShape 54"/>
            <p:cNvSpPr/>
            <p:nvPr/>
          </p:nvSpPr>
          <p:spPr>
            <a:xfrm>
              <a:off x="4555080" y="9129960"/>
              <a:ext cx="149040" cy="145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288" name="Group 55"/>
          <p:cNvGrpSpPr/>
          <p:nvPr/>
        </p:nvGrpSpPr>
        <p:grpSpPr>
          <a:xfrm>
            <a:off x="1853640" y="9147960"/>
            <a:ext cx="273960" cy="273960"/>
            <a:chOff x="1853640" y="9147960"/>
            <a:chExt cx="273960" cy="273960"/>
          </a:xfrm>
        </p:grpSpPr>
        <p:sp>
          <p:nvSpPr>
            <p:cNvPr id="289" name="CustomShape 56"/>
            <p:cNvSpPr/>
            <p:nvPr/>
          </p:nvSpPr>
          <p:spPr>
            <a:xfrm>
              <a:off x="1857240" y="9150480"/>
              <a:ext cx="264960" cy="27144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290" name="CustomShape 57"/>
            <p:cNvSpPr/>
            <p:nvPr/>
          </p:nvSpPr>
          <p:spPr>
            <a:xfrm>
              <a:off x="1853640" y="9147960"/>
              <a:ext cx="273960" cy="27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1" name="CustomShape 58"/>
          <p:cNvSpPr/>
          <p:nvPr/>
        </p:nvSpPr>
        <p:spPr>
          <a:xfrm>
            <a:off x="2351520" y="3844440"/>
            <a:ext cx="1512720" cy="151272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p:style>
      </p:sp>
      <p:sp>
        <p:nvSpPr>
          <p:cNvPr id="292" name="CustomShape 59"/>
          <p:cNvSpPr/>
          <p:nvPr/>
        </p:nvSpPr>
        <p:spPr>
          <a:xfrm>
            <a:off x="2523240" y="5813280"/>
            <a:ext cx="1405080" cy="45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NĂM CÁ NHÂN</a:t>
            </a:r>
            <a:endParaRPr b="0" lang="en-US" sz="1200" spc="-1" strike="noStrike">
              <a:latin typeface="Arial"/>
            </a:endParaRPr>
          </a:p>
        </p:txBody>
      </p:sp>
      <p:sp>
        <p:nvSpPr>
          <p:cNvPr id="293" name="CustomShape 60"/>
          <p:cNvSpPr/>
          <p:nvPr/>
        </p:nvSpPr>
        <p:spPr>
          <a:xfrm>
            <a:off x="6070320" y="2205720"/>
            <a:ext cx="168840" cy="1688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grpSp>
        <p:nvGrpSpPr>
          <p:cNvPr id="294" name="Group 61"/>
          <p:cNvGrpSpPr/>
          <p:nvPr/>
        </p:nvGrpSpPr>
        <p:grpSpPr>
          <a:xfrm>
            <a:off x="619560" y="7424640"/>
            <a:ext cx="1554120" cy="1554120"/>
            <a:chOff x="619560" y="7424640"/>
            <a:chExt cx="1554120" cy="1554120"/>
          </a:xfrm>
        </p:grpSpPr>
        <p:sp>
          <p:nvSpPr>
            <p:cNvPr id="295" name="CustomShape 62"/>
            <p:cNvSpPr/>
            <p:nvPr/>
          </p:nvSpPr>
          <p:spPr>
            <a:xfrm>
              <a:off x="648360" y="742464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96" name="CustomShape 63"/>
            <p:cNvSpPr/>
            <p:nvPr/>
          </p:nvSpPr>
          <p:spPr>
            <a:xfrm>
              <a:off x="619560" y="742464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7" name="CustomShape 64"/>
          <p:cNvSpPr/>
          <p:nvPr/>
        </p:nvSpPr>
        <p:spPr>
          <a:xfrm>
            <a:off x="5800320" y="8013960"/>
            <a:ext cx="1000800" cy="10008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98" name="CustomShape 65"/>
          <p:cNvSpPr/>
          <p:nvPr/>
        </p:nvSpPr>
        <p:spPr>
          <a:xfrm>
            <a:off x="2606040" y="2324880"/>
            <a:ext cx="1059120" cy="45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ĐỈNH CAO THỨ HAI</a:t>
            </a:r>
            <a:endParaRPr b="0" lang="en-US" sz="1200" spc="-1" strike="noStrike">
              <a:latin typeface="Arial"/>
            </a:endParaRPr>
          </a:p>
        </p:txBody>
      </p:sp>
      <p:sp>
        <p:nvSpPr>
          <p:cNvPr id="299" name="CustomShape 66"/>
          <p:cNvSpPr/>
          <p:nvPr/>
        </p:nvSpPr>
        <p:spPr>
          <a:xfrm>
            <a:off x="2781720" y="2966040"/>
            <a:ext cx="6033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11</a:t>
            </a:r>
            <a:endParaRPr b="0" lang="en-US" sz="2400" spc="-1" strike="noStrike">
              <a:latin typeface="Arial"/>
            </a:endParaRPr>
          </a:p>
        </p:txBody>
      </p:sp>
      <p:sp>
        <p:nvSpPr>
          <p:cNvPr id="300" name="CustomShape 67"/>
          <p:cNvSpPr/>
          <p:nvPr/>
        </p:nvSpPr>
        <p:spPr>
          <a:xfrm>
            <a:off x="4277880" y="2374920"/>
            <a:ext cx="13456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en-US" sz="1200" spc="-1" strike="noStrike">
                <a:solidFill>
                  <a:srgbClr val="000000"/>
                </a:solidFill>
                <a:latin typeface="Tahoma"/>
                <a:ea typeface="Tahoma"/>
              </a:rPr>
              <a:t>THÁCH THỨC </a:t>
            </a:r>
            <a:endParaRPr b="0" lang="en-US" sz="1200" spc="-1" strike="noStrike">
              <a:latin typeface="Arial"/>
            </a:endParaRPr>
          </a:p>
          <a:p>
            <a:pPr algn="ctr">
              <a:lnSpc>
                <a:spcPct val="100000"/>
              </a:lnSpc>
            </a:pPr>
            <a:r>
              <a:rPr b="1" lang="en-US" sz="1200" spc="-1" strike="noStrike">
                <a:solidFill>
                  <a:srgbClr val="000000"/>
                </a:solidFill>
                <a:latin typeface="Tahoma"/>
                <a:ea typeface="Tahoma"/>
              </a:rPr>
              <a:t>THỨ HAI</a:t>
            </a:r>
            <a:endParaRPr b="0" lang="en-US" sz="1200" spc="-1" strike="noStrike">
              <a:latin typeface="Arial"/>
            </a:endParaRPr>
          </a:p>
        </p:txBody>
      </p:sp>
      <p:sp>
        <p:nvSpPr>
          <p:cNvPr id="301" name="CustomShape 68"/>
          <p:cNvSpPr/>
          <p:nvPr/>
        </p:nvSpPr>
        <p:spPr>
          <a:xfrm>
            <a:off x="4732920" y="3034800"/>
            <a:ext cx="79020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1</a:t>
            </a:r>
            <a:endParaRPr b="0" lang="en-US" sz="2400" spc="-1" strike="noStrike">
              <a:latin typeface="Arial"/>
            </a:endParaRPr>
          </a:p>
        </p:txBody>
      </p:sp>
      <p:grpSp>
        <p:nvGrpSpPr>
          <p:cNvPr id="302" name="Group 69"/>
          <p:cNvGrpSpPr/>
          <p:nvPr/>
        </p:nvGrpSpPr>
        <p:grpSpPr>
          <a:xfrm>
            <a:off x="4080960" y="5654160"/>
            <a:ext cx="1554120" cy="1554120"/>
            <a:chOff x="4080960" y="5654160"/>
            <a:chExt cx="1554120" cy="1554120"/>
          </a:xfrm>
        </p:grpSpPr>
        <p:sp>
          <p:nvSpPr>
            <p:cNvPr id="303" name="CustomShape 70"/>
            <p:cNvSpPr/>
            <p:nvPr/>
          </p:nvSpPr>
          <p:spPr>
            <a:xfrm>
              <a:off x="4109760" y="5654160"/>
              <a:ext cx="1513800" cy="1549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304" name="CustomShape 71"/>
            <p:cNvSpPr/>
            <p:nvPr/>
          </p:nvSpPr>
          <p:spPr>
            <a:xfrm>
              <a:off x="4080960" y="5654160"/>
              <a:ext cx="1554120" cy="1554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05" name="CustomShape 72"/>
          <p:cNvSpPr/>
          <p:nvPr/>
        </p:nvSpPr>
        <p:spPr>
          <a:xfrm>
            <a:off x="831600" y="5754600"/>
            <a:ext cx="105912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000000"/>
                </a:solidFill>
                <a:latin typeface="Tahoma"/>
                <a:ea typeface="Tahoma"/>
              </a:rPr>
              <a:t>ĐỈNH CAO THỨ BA</a:t>
            </a:r>
            <a:endParaRPr b="0" lang="en-US" sz="1200" spc="-1" strike="noStrike">
              <a:latin typeface="Arial"/>
            </a:endParaRPr>
          </a:p>
        </p:txBody>
      </p:sp>
      <p:sp>
        <p:nvSpPr>
          <p:cNvPr id="306" name="CustomShape 73"/>
          <p:cNvSpPr/>
          <p:nvPr/>
        </p:nvSpPr>
        <p:spPr>
          <a:xfrm>
            <a:off x="792000" y="7586640"/>
            <a:ext cx="1345680" cy="455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Tahoma"/>
                <a:ea typeface="Tahoma"/>
              </a:rPr>
              <a:t>THÁCH THỨC </a:t>
            </a:r>
            <a:endParaRPr b="0" lang="en-US" sz="1200" spc="-1" strike="noStrike">
              <a:latin typeface="Arial"/>
            </a:endParaRPr>
          </a:p>
          <a:p>
            <a:pPr>
              <a:lnSpc>
                <a:spcPct val="100000"/>
              </a:lnSpc>
            </a:pPr>
            <a:r>
              <a:rPr b="1" lang="en-US" sz="1200" spc="-1" strike="noStrike">
                <a:solidFill>
                  <a:srgbClr val="000000"/>
                </a:solidFill>
                <a:latin typeface="Tahoma"/>
                <a:ea typeface="Tahoma"/>
              </a:rPr>
              <a:t>THỨ BA</a:t>
            </a:r>
            <a:endParaRPr b="0" lang="en-US" sz="1200" spc="-1" strike="noStrike">
              <a:latin typeface="Arial"/>
            </a:endParaRPr>
          </a:p>
        </p:txBody>
      </p:sp>
      <p:sp>
        <p:nvSpPr>
          <p:cNvPr id="307" name="CustomShape 74"/>
          <p:cNvSpPr/>
          <p:nvPr/>
        </p:nvSpPr>
        <p:spPr>
          <a:xfrm>
            <a:off x="1180080" y="6339600"/>
            <a:ext cx="79020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1</a:t>
            </a:r>
            <a:endParaRPr b="0" lang="en-US" sz="2400" spc="-1" strike="noStrike">
              <a:latin typeface="Arial"/>
            </a:endParaRPr>
          </a:p>
        </p:txBody>
      </p:sp>
      <p:sp>
        <p:nvSpPr>
          <p:cNvPr id="308" name="CustomShape 75"/>
          <p:cNvSpPr/>
          <p:nvPr/>
        </p:nvSpPr>
        <p:spPr>
          <a:xfrm>
            <a:off x="1084320" y="8191080"/>
            <a:ext cx="79020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1</a:t>
            </a:r>
            <a:endParaRPr b="0" lang="en-US" sz="2400" spc="-1" strike="noStrike">
              <a:latin typeface="Arial"/>
            </a:endParaRPr>
          </a:p>
        </p:txBody>
      </p:sp>
      <p:sp>
        <p:nvSpPr>
          <p:cNvPr id="309" name="CustomShape 76"/>
          <p:cNvSpPr/>
          <p:nvPr/>
        </p:nvSpPr>
        <p:spPr>
          <a:xfrm>
            <a:off x="2656800" y="7603920"/>
            <a:ext cx="1059120" cy="45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Tahoma"/>
                <a:ea typeface="Tahoma"/>
              </a:rPr>
              <a:t>ĐỈNH CAO THỨ TƯ</a:t>
            </a:r>
            <a:endParaRPr b="0" lang="en-US" sz="1200" spc="-1" strike="noStrike">
              <a:latin typeface="Arial"/>
            </a:endParaRPr>
          </a:p>
        </p:txBody>
      </p:sp>
      <p:sp>
        <p:nvSpPr>
          <p:cNvPr id="310" name="CustomShape 77"/>
          <p:cNvSpPr/>
          <p:nvPr/>
        </p:nvSpPr>
        <p:spPr>
          <a:xfrm>
            <a:off x="2850480" y="8169120"/>
            <a:ext cx="6033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11</a:t>
            </a:r>
            <a:endParaRPr b="0" lang="en-US" sz="2400" spc="-1" strike="noStrike">
              <a:latin typeface="Arial"/>
            </a:endParaRPr>
          </a:p>
        </p:txBody>
      </p:sp>
      <p:sp>
        <p:nvSpPr>
          <p:cNvPr id="311" name="CustomShape 78"/>
          <p:cNvSpPr/>
          <p:nvPr/>
        </p:nvSpPr>
        <p:spPr>
          <a:xfrm>
            <a:off x="4348080" y="7603920"/>
            <a:ext cx="1345680" cy="4554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1" lang="en-US" sz="1200" spc="-1" strike="noStrike">
                <a:solidFill>
                  <a:srgbClr val="000000"/>
                </a:solidFill>
                <a:latin typeface="Tahoma"/>
                <a:ea typeface="Tahoma"/>
              </a:rPr>
              <a:t>THÁCH THỨC </a:t>
            </a:r>
            <a:endParaRPr b="0" lang="en-US" sz="1200" spc="-1" strike="noStrike">
              <a:latin typeface="Arial"/>
            </a:endParaRPr>
          </a:p>
          <a:p>
            <a:pPr algn="ctr">
              <a:lnSpc>
                <a:spcPct val="100000"/>
              </a:lnSpc>
            </a:pPr>
            <a:r>
              <a:rPr b="1" lang="en-US" sz="1200" spc="-1" strike="noStrike">
                <a:solidFill>
                  <a:srgbClr val="000000"/>
                </a:solidFill>
                <a:latin typeface="Tahoma"/>
                <a:ea typeface="Tahoma"/>
              </a:rPr>
              <a:t>THỨ TƯ</a:t>
            </a:r>
            <a:endParaRPr b="0" lang="en-US" sz="1200" spc="-1" strike="noStrike">
              <a:latin typeface="Arial"/>
            </a:endParaRPr>
          </a:p>
        </p:txBody>
      </p:sp>
      <p:sp>
        <p:nvSpPr>
          <p:cNvPr id="312" name="CustomShape 79"/>
          <p:cNvSpPr/>
          <p:nvPr/>
        </p:nvSpPr>
        <p:spPr>
          <a:xfrm>
            <a:off x="4776480" y="8191080"/>
            <a:ext cx="79020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Calibri"/>
              </a:rPr>
              <a:t>1</a:t>
            </a:r>
            <a:endParaRPr b="0" lang="en-US" sz="2400" spc="-1" strike="noStrike">
              <a:latin typeface="Arial"/>
            </a:endParaRPr>
          </a:p>
        </p:txBody>
      </p:sp>
      <p:grpSp>
        <p:nvGrpSpPr>
          <p:cNvPr id="313" name="Group 80"/>
          <p:cNvGrpSpPr/>
          <p:nvPr/>
        </p:nvGrpSpPr>
        <p:grpSpPr>
          <a:xfrm>
            <a:off x="5718600" y="2212920"/>
            <a:ext cx="191520" cy="190440"/>
            <a:chOff x="5718600" y="2212920"/>
            <a:chExt cx="191520" cy="190440"/>
          </a:xfrm>
        </p:grpSpPr>
        <p:sp>
          <p:nvSpPr>
            <p:cNvPr id="314" name="CustomShape 81"/>
            <p:cNvSpPr/>
            <p:nvPr/>
          </p:nvSpPr>
          <p:spPr>
            <a:xfrm>
              <a:off x="5722200" y="2212920"/>
              <a:ext cx="186840" cy="19008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315" name="CustomShape 82"/>
            <p:cNvSpPr/>
            <p:nvPr/>
          </p:nvSpPr>
          <p:spPr>
            <a:xfrm>
              <a:off x="5718600" y="2212920"/>
              <a:ext cx="191520" cy="190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316" name="Group 83"/>
          <p:cNvGrpSpPr/>
          <p:nvPr/>
        </p:nvGrpSpPr>
        <p:grpSpPr>
          <a:xfrm>
            <a:off x="5947200" y="2512800"/>
            <a:ext cx="378000" cy="378000"/>
            <a:chOff x="5947200" y="2512800"/>
            <a:chExt cx="378000" cy="378000"/>
          </a:xfrm>
        </p:grpSpPr>
        <p:sp>
          <p:nvSpPr>
            <p:cNvPr id="317" name="CustomShape 84"/>
            <p:cNvSpPr/>
            <p:nvPr/>
          </p:nvSpPr>
          <p:spPr>
            <a:xfrm>
              <a:off x="5952600" y="2516400"/>
              <a:ext cx="365400" cy="374400"/>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p:style>
        </p:sp>
        <p:sp>
          <p:nvSpPr>
            <p:cNvPr id="318" name="CustomShape 85"/>
            <p:cNvSpPr/>
            <p:nvPr/>
          </p:nvSpPr>
          <p:spPr>
            <a:xfrm>
              <a:off x="5947200" y="2512800"/>
              <a:ext cx="378000" cy="37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19" name="CustomShape 86"/>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6</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5315400" y="0"/>
            <a:ext cx="234612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21" name="Picture 10" descr=""/>
          <p:cNvPicPr/>
          <p:nvPr/>
        </p:nvPicPr>
        <p:blipFill>
          <a:blip r:embed="rId1"/>
          <a:stretch/>
        </p:blipFill>
        <p:spPr>
          <a:xfrm>
            <a:off x="4853160" y="-103680"/>
            <a:ext cx="1022040" cy="1116720"/>
          </a:xfrm>
          <a:prstGeom prst="rect">
            <a:avLst/>
          </a:prstGeom>
          <a:ln w="0">
            <a:noFill/>
          </a:ln>
          <a:effectLst>
            <a:outerShdw algn="tr" blurRad="50800" dir="8100000" dist="37674" rotWithShape="0">
              <a:srgbClr val="000000">
                <a:alpha val="40000"/>
              </a:srgbClr>
            </a:outerShdw>
          </a:effectLst>
        </p:spPr>
      </p:pic>
      <p:pic>
        <p:nvPicPr>
          <p:cNvPr id="322" name="Picture 5" descr=""/>
          <p:cNvPicPr/>
          <p:nvPr/>
        </p:nvPicPr>
        <p:blipFill>
          <a:blip r:embed="rId2"/>
          <a:stretch/>
        </p:blipFill>
        <p:spPr>
          <a:xfrm>
            <a:off x="2055960" y="5087880"/>
            <a:ext cx="3438360" cy="3434400"/>
          </a:xfrm>
          <a:prstGeom prst="rect">
            <a:avLst/>
          </a:prstGeom>
          <a:ln w="0">
            <a:noFill/>
          </a:ln>
        </p:spPr>
      </p:pic>
      <p:sp>
        <p:nvSpPr>
          <p:cNvPr id="323" name="TextShape 2"/>
          <p:cNvSpPr txBox="1"/>
          <p:nvPr/>
        </p:nvSpPr>
        <p:spPr>
          <a:xfrm>
            <a:off x="346680" y="26316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ĐƯỜNG ĐỜI</a:t>
            </a:r>
            <a:endParaRPr b="0" lang="en-US" sz="3600" spc="-1" strike="noStrike">
              <a:solidFill>
                <a:srgbClr val="000000"/>
              </a:solidFill>
              <a:latin typeface="Calibri"/>
            </a:endParaRPr>
          </a:p>
        </p:txBody>
      </p:sp>
      <p:sp>
        <p:nvSpPr>
          <p:cNvPr id="324" name="TextShape 3"/>
          <p:cNvSpPr txBox="1"/>
          <p:nvPr/>
        </p:nvSpPr>
        <p:spPr>
          <a:xfrm>
            <a:off x="440280" y="1340640"/>
            <a:ext cx="6754320" cy="1173960"/>
          </a:xfrm>
          <a:prstGeom prst="rect">
            <a:avLst/>
          </a:prstGeom>
          <a:solidFill>
            <a:srgbClr val="fbe5d6"/>
          </a:solidFill>
          <a:ln w="0">
            <a:noFill/>
          </a:ln>
        </p:spPr>
        <p:txBody>
          <a:bodyPr>
            <a:noAutofit/>
          </a:bodyPr>
          <a:p>
            <a:pPr>
              <a:lnSpc>
                <a:spcPct val="150000"/>
              </a:lnSpc>
              <a:tabLst>
                <a:tab algn="l" pos="0"/>
              </a:tabLst>
            </a:pPr>
            <a:r>
              <a:rPr b="0" lang="vi-VN" sz="1000" spc="-1" strike="noStrike">
                <a:solidFill>
                  <a:srgbClr val="404040"/>
                </a:solidFill>
                <a:latin typeface="Tahoma"/>
                <a:ea typeface="Tahoma"/>
              </a:rPr>
              <a:t>Chỉ số </a:t>
            </a:r>
            <a:r>
              <a:rPr b="0" lang="en-US" sz="1000" spc="-1" strike="noStrike">
                <a:solidFill>
                  <a:srgbClr val="404040"/>
                </a:solidFill>
                <a:latin typeface="Tahoma"/>
                <a:ea typeface="Tahoma"/>
              </a:rPr>
              <a:t>đường đời</a:t>
            </a:r>
            <a:r>
              <a:rPr b="0" lang="vi-VN" sz="1000" spc="-1" strike="noStrike">
                <a:solidFill>
                  <a:srgbClr val="404040"/>
                </a:solidFill>
                <a:latin typeface="Tahoma"/>
                <a:ea typeface="Tahoma"/>
              </a:rPr>
              <a:t> </a:t>
            </a:r>
            <a:r>
              <a:rPr b="0" lang="en-US" sz="1000" spc="-1" strike="noStrike">
                <a:solidFill>
                  <a:srgbClr val="404040"/>
                </a:solidFill>
                <a:latin typeface="Tahoma"/>
                <a:ea typeface="Tahoma"/>
              </a:rPr>
              <a:t>mang ý nghĩa về</a:t>
            </a:r>
            <a:r>
              <a:rPr b="0" lang="vi-VN" sz="1000" spc="-1" strike="noStrike">
                <a:solidFill>
                  <a:srgbClr val="404040"/>
                </a:solidFill>
                <a:latin typeface="Tahoma"/>
                <a:ea typeface="Tahoma"/>
              </a:rPr>
              <a:t> </a:t>
            </a:r>
            <a:r>
              <a:rPr b="0" lang="en-US" sz="1000" spc="-1" strike="noStrike">
                <a:solidFill>
                  <a:srgbClr val="404040"/>
                </a:solidFill>
                <a:latin typeface="Tahoma"/>
                <a:ea typeface="Tahoma"/>
              </a:rPr>
              <a:t>hành trình </a:t>
            </a:r>
            <a:r>
              <a:rPr b="0" lang="vi-VN" sz="1000" spc="-1" strike="noStrike">
                <a:solidFill>
                  <a:srgbClr val="404040"/>
                </a:solidFill>
                <a:latin typeface="Tahoma"/>
                <a:ea typeface="Tahoma"/>
              </a:rPr>
              <a:t>mà bạn</a:t>
            </a:r>
            <a:r>
              <a:rPr b="0" lang="en-US" sz="1000" spc="-1" strike="noStrike">
                <a:solidFill>
                  <a:srgbClr val="404040"/>
                </a:solidFill>
                <a:latin typeface="Tahoma"/>
                <a:ea typeface="Tahoma"/>
              </a:rPr>
              <a:t> cần</a:t>
            </a:r>
            <a:r>
              <a:rPr b="0" lang="vi-VN" sz="1000" spc="-1" strike="noStrike">
                <a:solidFill>
                  <a:srgbClr val="404040"/>
                </a:solidFill>
                <a:latin typeface="Tahoma"/>
                <a:ea typeface="Tahoma"/>
              </a:rPr>
              <a:t> trải qua trong cuộc đời này. Nó cho bạn </a:t>
            </a:r>
            <a:r>
              <a:rPr b="0" lang="en-US" sz="1000" spc="-1" strike="noStrike">
                <a:solidFill>
                  <a:srgbClr val="404040"/>
                </a:solidFill>
                <a:latin typeface="Tahoma"/>
                <a:ea typeface="Tahoma"/>
              </a:rPr>
              <a:t>hình dung</a:t>
            </a:r>
            <a:r>
              <a:rPr b="0" lang="vi-VN" sz="1000" spc="-1" strike="noStrike">
                <a:solidFill>
                  <a:srgbClr val="404040"/>
                </a:solidFill>
                <a:latin typeface="Tahoma"/>
                <a:ea typeface="Tahoma"/>
              </a:rPr>
              <a:t> </a:t>
            </a:r>
            <a:r>
              <a:rPr b="0" lang="en-US" sz="1000" spc="-1" strike="noStrike">
                <a:solidFill>
                  <a:srgbClr val="404040"/>
                </a:solidFill>
                <a:latin typeface="Tahoma"/>
                <a:ea typeface="Tahoma"/>
              </a:rPr>
              <a:t>bức tranh tổng quan về</a:t>
            </a:r>
            <a:r>
              <a:rPr b="0" lang="vi-VN" sz="1000" spc="-1" strike="noStrike">
                <a:solidFill>
                  <a:srgbClr val="404040"/>
                </a:solidFill>
                <a:latin typeface="Tahoma"/>
                <a:ea typeface="Tahoma"/>
              </a:rPr>
              <a:t> những trải nghiệm và </a:t>
            </a:r>
            <a:r>
              <a:rPr b="0" lang="en-US" sz="1000" spc="-1" strike="noStrike">
                <a:solidFill>
                  <a:srgbClr val="404040"/>
                </a:solidFill>
                <a:latin typeface="Tahoma"/>
                <a:ea typeface="Tahoma"/>
              </a:rPr>
              <a:t>bài</a:t>
            </a:r>
            <a:r>
              <a:rPr b="0" lang="vi-VN" sz="1000" spc="-1" strike="noStrike">
                <a:solidFill>
                  <a:srgbClr val="404040"/>
                </a:solidFill>
                <a:latin typeface="Tahoma"/>
                <a:ea typeface="Tahoma"/>
              </a:rPr>
              <a:t> học sau những trải nghiệm đó. </a:t>
            </a:r>
            <a:r>
              <a:rPr b="0" lang="en-US" sz="1000" spc="-1" strike="noStrike">
                <a:solidFill>
                  <a:srgbClr val="404040"/>
                </a:solidFill>
                <a:latin typeface="Tahoma"/>
                <a:ea typeface="Tahoma"/>
              </a:rPr>
              <a:t>Chỉ số này giúp bạn nhận biết điểm mạnh và điểm cần rèn luyện cũng như định hướng môi trường tối ưu để bạn phát huy năng lực của mình.</a:t>
            </a:r>
            <a:endParaRPr b="0" lang="en-US" sz="1000" spc="-1" strike="noStrike">
              <a:solidFill>
                <a:srgbClr val="000000"/>
              </a:solidFill>
              <a:latin typeface="Calibri"/>
            </a:endParaRPr>
          </a:p>
        </p:txBody>
      </p:sp>
      <p:sp>
        <p:nvSpPr>
          <p:cNvPr id="325" name="CustomShape 4"/>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7</a:t>
            </a:r>
            <a:endParaRPr b="0" lang="en-US" sz="1000" spc="-1" strike="noStrike">
              <a:latin typeface="Arial"/>
            </a:endParaRPr>
          </a:p>
        </p:txBody>
      </p:sp>
      <p:sp>
        <p:nvSpPr>
          <p:cNvPr id="326" name="CustomShape 5"/>
          <p:cNvSpPr/>
          <p:nvPr/>
        </p:nvSpPr>
        <p:spPr>
          <a:xfrm>
            <a:off x="509472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en-US" sz="3600" spc="-1" strike="noStrike">
                <a:solidFill>
                  <a:srgbClr val="ff6600"/>
                </a:solidFill>
                <a:latin typeface="Tahoma"/>
                <a:ea typeface="Tahoma"/>
              </a:rPr>
              <a:t>1</a:t>
            </a:r>
            <a:endParaRPr b="0" lang="en-US" sz="3600" spc="-1" strike="noStrike">
              <a:latin typeface="Arial"/>
            </a:endParaRPr>
          </a:p>
        </p:txBody>
      </p:sp>
      <p:sp>
        <p:nvSpPr>
          <p:cNvPr id="327" name="CustomShape 6"/>
          <p:cNvSpPr/>
          <p:nvPr/>
        </p:nvSpPr>
        <p:spPr>
          <a:xfrm>
            <a:off x="3004560" y="6360120"/>
            <a:ext cx="1643040" cy="27709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4400" spc="-1" strike="noStrike">
                <a:solidFill>
                  <a:srgbClr val="ff6600"/>
                </a:solidFill>
                <a:latin typeface="Calibri"/>
              </a:rPr>
              <a:t>[{{lp_num}}]</a:t>
            </a:r>
            <a:endParaRPr b="0" lang="en-US" sz="4400" spc="-1" strike="noStrike">
              <a:latin typeface="Arial"/>
            </a:endParaRPr>
          </a:p>
        </p:txBody>
      </p:sp>
      <p:sp>
        <p:nvSpPr>
          <p:cNvPr id="328" name="CustomShape 7"/>
          <p:cNvSpPr/>
          <p:nvPr/>
        </p:nvSpPr>
        <p:spPr>
          <a:xfrm>
            <a:off x="440280" y="2570760"/>
            <a:ext cx="6754320" cy="2029320"/>
          </a:xfrm>
          <a:prstGeom prst="rect">
            <a:avLst/>
          </a:prstGeom>
          <a:noFill/>
          <a:ln w="0">
            <a:noFill/>
          </a:ln>
        </p:spPr>
        <p:style>
          <a:lnRef idx="0"/>
          <a:fillRef idx="0"/>
          <a:effectRef idx="0"/>
          <a:fontRef idx="minor"/>
        </p:style>
        <p:txBody>
          <a:bodyPr>
            <a:noAutofit/>
          </a:bodyPr>
          <a:p>
            <a:pPr algn="just">
              <a:lnSpc>
                <a:spcPct val="150000"/>
              </a:lnSpc>
              <a:tabLst>
                <a:tab algn="l" pos="0"/>
              </a:tabLst>
            </a:pPr>
            <a:r>
              <a:rPr b="0" lang="vi-VN" sz="1100" spc="-1" strike="noStrike">
                <a:solidFill>
                  <a:srgbClr val="000000"/>
                </a:solidFill>
                <a:latin typeface="Tahoma"/>
                <a:ea typeface="Tahoma"/>
              </a:rPr>
              <a:t>{{life_path}}</a:t>
            </a:r>
            <a:endParaRPr b="0" lang="en-US" sz="1100" spc="-1" strike="noStrike">
              <a:latin typeface="Arial"/>
            </a:endParaRPr>
          </a:p>
        </p:txBody>
      </p:sp>
      <p:sp>
        <p:nvSpPr>
          <p:cNvPr id="329" name="CustomShape 8"/>
          <p:cNvSpPr/>
          <p:nvPr/>
        </p:nvSpPr>
        <p:spPr>
          <a:xfrm>
            <a:off x="1090440" y="5087880"/>
            <a:ext cx="2565000" cy="1094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Tahoma"/>
                <a:ea typeface="Tahoma"/>
              </a:rPr>
              <a:t>- Lãnh đạo</a:t>
            </a:r>
            <a:br/>
            <a:r>
              <a:rPr b="0" lang="en-US" sz="1100" spc="-1" strike="noStrike">
                <a:solidFill>
                  <a:srgbClr val="000000"/>
                </a:solidFill>
                <a:latin typeface="Tahoma"/>
                <a:ea typeface="Tahoma"/>
              </a:rPr>
              <a:t>- Sáng tạo</a:t>
            </a:r>
            <a:br/>
            <a:r>
              <a:rPr b="0" lang="en-US" sz="1100" spc="-1" strike="noStrike">
                <a:solidFill>
                  <a:srgbClr val="000000"/>
                </a:solidFill>
                <a:latin typeface="Tahoma"/>
                <a:ea typeface="Tahoma"/>
              </a:rPr>
              <a:t>- Ra quyết định</a:t>
            </a:r>
            <a:br/>
            <a:r>
              <a:rPr b="0" lang="en-US" sz="1100" spc="-1" strike="noStrike">
                <a:solidFill>
                  <a:srgbClr val="000000"/>
                </a:solidFill>
                <a:latin typeface="Tahoma"/>
                <a:ea typeface="Tahoma"/>
              </a:rPr>
              <a:t>- Tốc độ nhanh</a:t>
            </a:r>
            <a:br/>
            <a:r>
              <a:rPr b="0" lang="en-US" sz="1100" spc="-1" strike="noStrike">
                <a:solidFill>
                  <a:srgbClr val="000000"/>
                </a:solidFill>
                <a:latin typeface="Tahoma"/>
                <a:ea typeface="Tahoma"/>
              </a:rPr>
              <a:t>- Tiên phong</a:t>
            </a:r>
            <a:br/>
            <a:r>
              <a:rPr b="0" lang="en-US" sz="1100" spc="-1" strike="noStrike">
                <a:solidFill>
                  <a:srgbClr val="000000"/>
                </a:solidFill>
                <a:latin typeface="Tahoma"/>
                <a:ea typeface="Tahoma"/>
              </a:rPr>
              <a:t>- Năng động, tự tin, tự lập </a:t>
            </a:r>
            <a:endParaRPr b="0" lang="en-US" sz="1100" spc="-1" strike="noStrike">
              <a:latin typeface="Arial"/>
            </a:endParaRPr>
          </a:p>
        </p:txBody>
      </p:sp>
      <p:sp>
        <p:nvSpPr>
          <p:cNvPr id="330" name="CustomShape 9"/>
          <p:cNvSpPr/>
          <p:nvPr/>
        </p:nvSpPr>
        <p:spPr>
          <a:xfrm>
            <a:off x="4467600" y="5031720"/>
            <a:ext cx="1397160" cy="1094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100" spc="-1" strike="noStrike">
                <a:solidFill>
                  <a:srgbClr val="000000"/>
                </a:solidFill>
                <a:latin typeface="Tahoma"/>
                <a:ea typeface="Tahoma"/>
              </a:rPr>
              <a:t>- Độc đoán</a:t>
            </a:r>
            <a:br/>
            <a:r>
              <a:rPr b="0" lang="en-US" sz="1100" spc="-1" strike="noStrike">
                <a:solidFill>
                  <a:srgbClr val="000000"/>
                </a:solidFill>
                <a:latin typeface="Tahoma"/>
                <a:ea typeface="Tahoma"/>
              </a:rPr>
              <a:t>- Nóng vội</a:t>
            </a:r>
            <a:br/>
            <a:r>
              <a:rPr b="0" lang="en-US" sz="1100" spc="-1" strike="noStrike">
                <a:solidFill>
                  <a:srgbClr val="000000"/>
                </a:solidFill>
                <a:latin typeface="Tahoma"/>
                <a:ea typeface="Tahoma"/>
              </a:rPr>
              <a:t>- Vị kỷ</a:t>
            </a:r>
            <a:br/>
            <a:r>
              <a:rPr b="0" lang="en-US" sz="1100" spc="-1" strike="noStrike">
                <a:solidFill>
                  <a:srgbClr val="000000"/>
                </a:solidFill>
                <a:latin typeface="Tahoma"/>
                <a:ea typeface="Tahoma"/>
              </a:rPr>
              <a:t>- Thiếu kiên nhẫn</a:t>
            </a:r>
            <a:br/>
            <a:r>
              <a:rPr b="0" lang="en-US" sz="1100" spc="-1" strike="noStrike">
                <a:solidFill>
                  <a:srgbClr val="000000"/>
                </a:solidFill>
                <a:latin typeface="Tahoma"/>
                <a:ea typeface="Tahoma"/>
              </a:rPr>
              <a:t>- Hung hăng</a:t>
            </a:r>
            <a:br/>
            <a:r>
              <a:rPr b="0" lang="en-US" sz="1100" spc="-1" strike="noStrike">
                <a:solidFill>
                  <a:srgbClr val="000000"/>
                </a:solidFill>
                <a:latin typeface="Tahoma"/>
                <a:ea typeface="Tahoma"/>
              </a:rPr>
              <a:t>- Tham vọng </a:t>
            </a:r>
            <a:endParaRPr b="0" lang="en-US" sz="1100" spc="-1" strike="noStrike">
              <a:latin typeface="Arial"/>
            </a:endParaRPr>
          </a:p>
        </p:txBody>
      </p:sp>
      <p:sp>
        <p:nvSpPr>
          <p:cNvPr id="331" name="CustomShape 10"/>
          <p:cNvSpPr/>
          <p:nvPr/>
        </p:nvSpPr>
        <p:spPr>
          <a:xfrm>
            <a:off x="1018800" y="7175880"/>
            <a:ext cx="1650240" cy="927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100" spc="-1" strike="noStrike">
                <a:solidFill>
                  <a:srgbClr val="000000"/>
                </a:solidFill>
                <a:latin typeface="Tahoma"/>
                <a:ea typeface="Tahoma"/>
              </a:rPr>
              <a:t>- Quản trị bản thân</a:t>
            </a:r>
            <a:br/>
            <a:r>
              <a:rPr b="0" lang="en-US" sz="1100" spc="-1" strike="noStrike">
                <a:solidFill>
                  <a:srgbClr val="000000"/>
                </a:solidFill>
                <a:latin typeface="Tahoma"/>
                <a:ea typeface="Tahoma"/>
              </a:rPr>
              <a:t>- Xác lập mục tiêu</a:t>
            </a:r>
            <a:br/>
            <a:r>
              <a:rPr b="0" lang="en-US" sz="1100" spc="-1" strike="noStrike">
                <a:solidFill>
                  <a:srgbClr val="000000"/>
                </a:solidFill>
                <a:latin typeface="Tahoma"/>
                <a:ea typeface="Tahoma"/>
              </a:rPr>
              <a:t>- Kiểm soát cảm xúc</a:t>
            </a:r>
            <a:br/>
            <a:r>
              <a:rPr b="0" lang="en-US" sz="1100" spc="-1" strike="noStrike">
                <a:solidFill>
                  <a:srgbClr val="000000"/>
                </a:solidFill>
                <a:latin typeface="Tahoma"/>
                <a:ea typeface="Tahoma"/>
              </a:rPr>
              <a:t>- Lắng nghe  </a:t>
            </a:r>
            <a:br/>
            <a:r>
              <a:rPr b="0" lang="en-US" sz="1100" spc="-1" strike="noStrike">
                <a:solidFill>
                  <a:srgbClr val="000000"/>
                </a:solidFill>
                <a:latin typeface="Tahoma"/>
                <a:ea typeface="Tahoma"/>
              </a:rPr>
              <a:t>- Làm việc đội nhóm </a:t>
            </a:r>
            <a:endParaRPr b="0" lang="en-US" sz="1100" spc="-1" strike="noStrike">
              <a:latin typeface="Arial"/>
            </a:endParaRPr>
          </a:p>
        </p:txBody>
      </p:sp>
      <p:sp>
        <p:nvSpPr>
          <p:cNvPr id="332" name="CustomShape 11"/>
          <p:cNvSpPr/>
          <p:nvPr/>
        </p:nvSpPr>
        <p:spPr>
          <a:xfrm>
            <a:off x="4512960" y="7225920"/>
            <a:ext cx="2438640" cy="1094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vi-VN" sz="1100" spc="-1" strike="noStrike">
                <a:solidFill>
                  <a:srgbClr val="000000"/>
                </a:solidFill>
                <a:latin typeface="Tahoma"/>
                <a:ea typeface="Tahoma"/>
              </a:rPr>
              <a:t>- Được thể hiện bản thân </a:t>
            </a:r>
            <a:br/>
            <a:r>
              <a:rPr b="0" lang="vi-VN" sz="1100" spc="-1" strike="noStrike">
                <a:solidFill>
                  <a:srgbClr val="000000"/>
                </a:solidFill>
                <a:latin typeface="Tahoma"/>
                <a:ea typeface="Tahoma"/>
              </a:rPr>
              <a:t>- Có tính cạnh tranh</a:t>
            </a:r>
            <a:br/>
            <a:r>
              <a:rPr b="0" lang="vi-VN" sz="1100" spc="-1" strike="noStrike">
                <a:solidFill>
                  <a:srgbClr val="000000"/>
                </a:solidFill>
                <a:latin typeface="Tahoma"/>
                <a:ea typeface="Tahoma"/>
              </a:rPr>
              <a:t>- Cơ hội phát triển bản thân liên tục</a:t>
            </a:r>
            <a:br/>
            <a:r>
              <a:rPr b="0" lang="vi-VN" sz="1100" spc="-1" strike="noStrike">
                <a:solidFill>
                  <a:srgbClr val="000000"/>
                </a:solidFill>
                <a:latin typeface="Tahoma"/>
                <a:ea typeface="Tahoma"/>
              </a:rPr>
              <a:t>- Có mục tiêu nhỏ trên hành trình chinh phục mục tiêu lớn </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424080" y="1276920"/>
            <a:ext cx="6628320" cy="6200280"/>
          </a:xfrm>
          <a:prstGeom prst="rect">
            <a:avLst/>
          </a:prstGeom>
          <a:noFill/>
          <a:ln w="0">
            <a:noFill/>
          </a:ln>
        </p:spPr>
        <p:txBody>
          <a:bodyPr>
            <a:noAutofit/>
          </a:bodyPr>
          <a:p>
            <a:pPr algn="just">
              <a:lnSpc>
                <a:spcPct val="150000"/>
              </a:lnSpc>
              <a:spcBef>
                <a:spcPts val="828"/>
              </a:spcBef>
              <a:spcAft>
                <a:spcPts val="1800"/>
              </a:spcAft>
              <a:tabLst>
                <a:tab algn="l" pos="0"/>
              </a:tabLst>
            </a:pPr>
            <a:r>
              <a:rPr b="0" lang="en-US" sz="1200" spc="-1" strike="noStrike">
                <a:solidFill>
                  <a:srgbClr val="333333"/>
                </a:solidFill>
                <a:latin typeface="Tahoma"/>
                <a:ea typeface="Tahoma"/>
              </a:rPr>
              <a:t>Chỉ số sứ mệnh tiết lộ vai trò và trách nhiệm của bạn nhằm chinh phục phiên bản tuyệt vời nhất của chính bạn. Nó khai mở những thông tin giá trị giúp bạn tỏa sáng và hoàn thành sứ mệnh bằng niềm cảm hứng và hạnh phúc. </a:t>
            </a:r>
            <a:endParaRPr b="0" lang="en-US" sz="1200" spc="-1" strike="noStrike">
              <a:solidFill>
                <a:srgbClr val="000000"/>
              </a:solidFill>
              <a:latin typeface="Calibri"/>
            </a:endParaRPr>
          </a:p>
        </p:txBody>
      </p:sp>
      <p:sp>
        <p:nvSpPr>
          <p:cNvPr id="334" name="CustomShape 2"/>
          <p:cNvSpPr/>
          <p:nvPr/>
        </p:nvSpPr>
        <p:spPr>
          <a:xfrm>
            <a:off x="3781440" y="2577600"/>
            <a:ext cx="3357000" cy="6566040"/>
          </a:xfrm>
          <a:prstGeom prst="rect">
            <a:avLst/>
          </a:prstGeom>
          <a:noFill/>
          <a:ln w="0">
            <a:noFill/>
          </a:ln>
        </p:spPr>
        <p:style>
          <a:lnRef idx="0"/>
          <a:fillRef idx="0"/>
          <a:effectRef idx="0"/>
          <a:fontRef idx="minor"/>
        </p:style>
        <p:txBody>
          <a:bodyPr lIns="90000" rIns="90000" tIns="45000" bIns="45000">
            <a:spAutoFit/>
          </a:bodyPr>
          <a:p>
            <a:pPr algn="just">
              <a:lnSpc>
                <a:spcPct val="150000"/>
              </a:lnSpc>
              <a:spcAft>
                <a:spcPts val="1800"/>
              </a:spcAft>
            </a:pPr>
            <a:r>
              <a:rPr b="0" lang="vi-VN" sz="1200" spc="-1" strike="noStrike">
                <a:solidFill>
                  <a:srgbClr val="333333"/>
                </a:solidFill>
                <a:latin typeface="Tahoma"/>
                <a:ea typeface="Tahoma"/>
              </a:rPr>
              <a:t>Khi bạn có sứ mệnh 1, bạn mong muốn mãnh liệt trở thành người giỏi nhất, bạn đặt cho mình tiêu chí cao nhất và kỳ vọng người khác cũng như vậy. Hậu quả là nhiều người sẽ có cảm giác xét nét hay bị áp lực. Điều bạn cần làm là cần cho họ biết sự thiện chí của mình, rằng bạn thật sự chỉ muốn làm cho cuộc sống của họ tốt đẹp hơn mà thôi.</a:t>
            </a:r>
            <a:endParaRPr b="0" lang="en-US" sz="1200" spc="-1" strike="noStrike">
              <a:latin typeface="Arial"/>
            </a:endParaRPr>
          </a:p>
          <a:p>
            <a:pPr algn="just">
              <a:lnSpc>
                <a:spcPct val="150000"/>
              </a:lnSpc>
              <a:spcAft>
                <a:spcPts val="1800"/>
              </a:spcAft>
            </a:pPr>
            <a:r>
              <a:rPr b="0" lang="vi-VN" sz="1200" spc="-1" strike="noStrike">
                <a:solidFill>
                  <a:srgbClr val="333333"/>
                </a:solidFill>
                <a:latin typeface="Tahoma"/>
                <a:ea typeface="Tahoma"/>
              </a:rPr>
              <a:t>Sứ mệnh của bạn là trở thành một nhà lãnh đạo tài ba, một thủ lĩnh, người làm chủ, người tiên phong. Bạn vận dụng tối đa tài năng và sự sáng tạo, bạn đến với cuộc đời này để cho người khác dựa vào bạn và đối đầu với những khó khăn thử thách. Bạn gây dựng được một sự nghiệp vững chắc, ổn định.</a:t>
            </a:r>
            <a:endParaRPr b="0" lang="en-US" sz="1200" spc="-1" strike="noStrike">
              <a:latin typeface="Arial"/>
            </a:endParaRPr>
          </a:p>
          <a:p>
            <a:pPr algn="just">
              <a:lnSpc>
                <a:spcPct val="150000"/>
              </a:lnSpc>
              <a:spcAft>
                <a:spcPts val="1800"/>
              </a:spcAft>
            </a:pPr>
            <a:r>
              <a:rPr b="0" lang="vi-VN" sz="1200" spc="-1" strike="noStrike">
                <a:solidFill>
                  <a:srgbClr val="333333"/>
                </a:solidFill>
                <a:latin typeface="Tahoma"/>
                <a:ea typeface="Tahoma"/>
              </a:rPr>
              <a:t>Sứ mệnh của bạn là gây ấn tượng tốt cho mọi người xung quanh và chinh phục được đám đông. Bạn luôn luôn sẵn sàng giúp đỡ người thân, đồng nghiệp, cấp dưới và những người xung quanh.</a:t>
            </a:r>
            <a:endParaRPr b="0" lang="en-US" sz="1200" spc="-1" strike="noStrike">
              <a:latin typeface="Arial"/>
            </a:endParaRPr>
          </a:p>
        </p:txBody>
      </p:sp>
      <p:sp>
        <p:nvSpPr>
          <p:cNvPr id="335" name="CustomShape 3"/>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8</a:t>
            </a:r>
            <a:endParaRPr b="0" lang="en-US" sz="1000" spc="-1" strike="noStrike">
              <a:latin typeface="Arial"/>
            </a:endParaRPr>
          </a:p>
        </p:txBody>
      </p:sp>
      <p:sp>
        <p:nvSpPr>
          <p:cNvPr id="336" name="TextShape 4"/>
          <p:cNvSpPr txBox="1"/>
          <p:nvPr/>
        </p:nvSpPr>
        <p:spPr>
          <a:xfrm>
            <a:off x="346680" y="27180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SỨ MỆNH</a:t>
            </a:r>
            <a:endParaRPr b="0" lang="en-US" sz="3600" spc="-1" strike="noStrike">
              <a:solidFill>
                <a:srgbClr val="000000"/>
              </a:solidFill>
              <a:latin typeface="Calibri"/>
            </a:endParaRPr>
          </a:p>
        </p:txBody>
      </p:sp>
      <p:sp>
        <p:nvSpPr>
          <p:cNvPr id="337" name="CustomShape 5"/>
          <p:cNvSpPr/>
          <p:nvPr/>
        </p:nvSpPr>
        <p:spPr>
          <a:xfrm>
            <a:off x="4581720" y="0"/>
            <a:ext cx="314784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38" name="Picture 12" descr=""/>
          <p:cNvPicPr/>
          <p:nvPr/>
        </p:nvPicPr>
        <p:blipFill>
          <a:blip r:embed="rId1"/>
          <a:stretch/>
        </p:blipFill>
        <p:spPr>
          <a:xfrm>
            <a:off x="4119840" y="-122760"/>
            <a:ext cx="1022040" cy="1116720"/>
          </a:xfrm>
          <a:prstGeom prst="rect">
            <a:avLst/>
          </a:prstGeom>
          <a:ln w="0">
            <a:noFill/>
          </a:ln>
          <a:effectLst>
            <a:outerShdw algn="tr" blurRad="50800" dir="8100000" dist="37674" rotWithShape="0">
              <a:srgbClr val="000000">
                <a:alpha val="40000"/>
              </a:srgbClr>
            </a:outerShdw>
          </a:effectLst>
        </p:spPr>
      </p:pic>
      <p:sp>
        <p:nvSpPr>
          <p:cNvPr id="339" name="CustomShape 6"/>
          <p:cNvSpPr/>
          <p:nvPr/>
        </p:nvSpPr>
        <p:spPr>
          <a:xfrm>
            <a:off x="436104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en-US" sz="3600" spc="-1" strike="noStrike">
                <a:solidFill>
                  <a:srgbClr val="ff6600"/>
                </a:solidFill>
                <a:latin typeface="Tahoma"/>
                <a:ea typeface="Tahoma"/>
              </a:rPr>
              <a:t>1</a:t>
            </a:r>
            <a:endParaRPr b="0" lang="en-US" sz="3600" spc="-1" strike="noStrike">
              <a:latin typeface="Arial"/>
            </a:endParaRPr>
          </a:p>
        </p:txBody>
      </p:sp>
      <p:sp>
        <p:nvSpPr>
          <p:cNvPr id="340" name="CustomShape 7"/>
          <p:cNvSpPr/>
          <p:nvPr/>
        </p:nvSpPr>
        <p:spPr>
          <a:xfrm>
            <a:off x="424080" y="7483680"/>
            <a:ext cx="3127320" cy="16401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sp>
      <p:pic>
        <p:nvPicPr>
          <p:cNvPr id="341" name="Picture 5" descr="A picture containing text&#10;&#10;Description automatically generated"/>
          <p:cNvPicPr/>
          <p:nvPr/>
        </p:nvPicPr>
        <p:blipFill>
          <a:blip r:embed="rId2"/>
          <a:stretch/>
        </p:blipFill>
        <p:spPr>
          <a:xfrm>
            <a:off x="510120" y="2577600"/>
            <a:ext cx="2739600" cy="6393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478080" y="1233000"/>
            <a:ext cx="6606000" cy="2030400"/>
          </a:xfrm>
          <a:prstGeom prst="rect">
            <a:avLst/>
          </a:prstGeom>
          <a:noFill/>
          <a:ln w="0">
            <a:noFill/>
          </a:ln>
        </p:spPr>
        <p:txBody>
          <a:bodyPr>
            <a:noAutofit/>
          </a:bodyPr>
          <a:p>
            <a:pPr algn="just">
              <a:lnSpc>
                <a:spcPct val="150000"/>
              </a:lnSpc>
              <a:tabLst>
                <a:tab algn="l" pos="0"/>
              </a:tabLst>
            </a:pPr>
            <a:r>
              <a:rPr b="0" lang="vi-VN" sz="1200" spc="-1" strike="noStrike">
                <a:solidFill>
                  <a:srgbClr val="000000"/>
                </a:solidFill>
                <a:latin typeface="Tahoma"/>
                <a:ea typeface="Tahoma"/>
              </a:rPr>
              <a:t>Chỉ số </a:t>
            </a:r>
            <a:r>
              <a:rPr b="0" lang="en-US" sz="1200" spc="-1" strike="noStrike">
                <a:solidFill>
                  <a:srgbClr val="000000"/>
                </a:solidFill>
                <a:latin typeface="Tahoma"/>
                <a:ea typeface="Tahoma"/>
              </a:rPr>
              <a:t>Thành Tựu</a:t>
            </a:r>
            <a:r>
              <a:rPr b="0" lang="vi-VN" sz="1200" spc="-1" strike="noStrike">
                <a:solidFill>
                  <a:srgbClr val="000000"/>
                </a:solidFill>
                <a:latin typeface="Tahoma"/>
                <a:ea typeface="Tahoma"/>
              </a:rPr>
              <a:t> là một </a:t>
            </a:r>
            <a:r>
              <a:rPr b="0" lang="en-US" sz="1200" spc="-1" strike="noStrike">
                <a:solidFill>
                  <a:srgbClr val="000000"/>
                </a:solidFill>
                <a:latin typeface="Tahoma"/>
                <a:ea typeface="Tahoma"/>
              </a:rPr>
              <a:t>c</a:t>
            </a:r>
            <a:r>
              <a:rPr b="0" lang="vi-VN" sz="1200" spc="-1" strike="noStrike">
                <a:solidFill>
                  <a:srgbClr val="000000"/>
                </a:solidFill>
                <a:latin typeface="Tahoma"/>
                <a:ea typeface="Tahoma"/>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b="0" lang="en-US" sz="1200" spc="-1" strike="noStrike">
                <a:solidFill>
                  <a:srgbClr val="000000"/>
                </a:solidFill>
                <a:latin typeface="Tahoma"/>
                <a:ea typeface="Tahoma"/>
              </a:rPr>
              <a:t>.</a:t>
            </a:r>
            <a:r>
              <a:rPr b="0" lang="vi-VN" sz="1200" spc="-1" strike="noStrike">
                <a:solidFill>
                  <a:srgbClr val="000000"/>
                </a:solidFill>
                <a:latin typeface="Tahoma"/>
                <a:ea typeface="Tahoma"/>
              </a:rPr>
              <a:t> Đây là chỉ số bạn cần để tâm khi đặt mục tiêu hay đưa ra quyết định trong dài</a:t>
            </a:r>
            <a:r>
              <a:rPr b="0" lang="en-US" sz="1200" spc="-1" strike="noStrike">
                <a:solidFill>
                  <a:srgbClr val="000000"/>
                </a:solidFill>
                <a:latin typeface="Tahoma"/>
                <a:ea typeface="Tahoma"/>
              </a:rPr>
              <a:t> </a:t>
            </a:r>
            <a:r>
              <a:rPr b="0" lang="vi-VN" sz="1200" spc="-1" strike="noStrike">
                <a:solidFill>
                  <a:srgbClr val="000000"/>
                </a:solidFill>
                <a:latin typeface="Tahoma"/>
                <a:ea typeface="Tahoma"/>
              </a:rPr>
              <a:t>hạn.</a:t>
            </a:r>
            <a:br/>
            <a:r>
              <a:rPr b="0" lang="vi-VN" sz="1200" spc="-1" strike="noStrike">
                <a:solidFill>
                  <a:srgbClr val="000000"/>
                </a:solidFill>
                <a:latin typeface="Tahoma"/>
                <a:ea typeface="Tahoma"/>
              </a:rPr>
              <a:t>Chỉ số này thường khởi động từ 35 đến 45 </a:t>
            </a:r>
            <a:r>
              <a:rPr b="0" lang="en-US" sz="1200" spc="-1" strike="noStrike">
                <a:solidFill>
                  <a:srgbClr val="000000"/>
                </a:solidFill>
                <a:latin typeface="Tahoma"/>
                <a:ea typeface="Tahoma"/>
              </a:rPr>
              <a:t>v</a:t>
            </a:r>
            <a:r>
              <a:rPr b="0" lang="vi-VN" sz="1200" spc="-1" strike="noStrike">
                <a:solidFill>
                  <a:srgbClr val="000000"/>
                </a:solidFill>
                <a:latin typeface="Tahoma"/>
                <a:ea typeface="Tahoma"/>
              </a:rPr>
              <a:t>à hoàn toàn hoạt động ở tuổi 50. Đây là một dạng năng lượng tích lũy</a:t>
            </a:r>
            <a:r>
              <a:rPr b="0" lang="en-US" sz="1200" spc="-1" strike="noStrike">
                <a:solidFill>
                  <a:srgbClr val="000000"/>
                </a:solidFill>
                <a:latin typeface="Tahoma"/>
                <a:ea typeface="Tahoma"/>
              </a:rPr>
              <a:t>,</a:t>
            </a:r>
            <a:r>
              <a:rPr b="0" lang="vi-VN" sz="1200" spc="-1" strike="noStrike">
                <a:solidFill>
                  <a:srgbClr val="000000"/>
                </a:solidFill>
                <a:latin typeface="Tahoma"/>
                <a:ea typeface="Tahoma"/>
              </a:rPr>
              <a:t> </a:t>
            </a:r>
            <a:r>
              <a:rPr b="0" lang="en-US" sz="1200" spc="-1" strike="noStrike">
                <a:solidFill>
                  <a:srgbClr val="000000"/>
                </a:solidFill>
                <a:latin typeface="Tahoma"/>
                <a:ea typeface="Tahoma"/>
              </a:rPr>
              <a:t>c</a:t>
            </a:r>
            <a:r>
              <a:rPr b="0" lang="vi-VN" sz="1200" spc="-1" strike="noStrike">
                <a:solidFill>
                  <a:srgbClr val="000000"/>
                </a:solidFill>
                <a:latin typeface="Tahoma"/>
                <a:ea typeface="Tahoma"/>
              </a:rPr>
              <a:t>ứ mỗi năm đi qua, ảnh hưởng của </a:t>
            </a:r>
            <a:r>
              <a:rPr b="0" lang="en-US" sz="1200" spc="-1" strike="noStrike">
                <a:solidFill>
                  <a:srgbClr val="000000"/>
                </a:solidFill>
                <a:latin typeface="Tahoma"/>
                <a:ea typeface="Tahoma"/>
              </a:rPr>
              <a:t>c</a:t>
            </a:r>
            <a:r>
              <a:rPr b="0" lang="vi-VN" sz="1200" spc="-1" strike="noStrike">
                <a:solidFill>
                  <a:srgbClr val="000000"/>
                </a:solidFill>
                <a:latin typeface="Tahoma"/>
                <a:ea typeface="Tahoma"/>
              </a:rPr>
              <a:t>hỉ số này lại càng mạnh lên và rõ rệt hơn. Đến tuổi 50 thì bạn sẽ cảm nhận được tác động của nó lên cuộc sống của mình</a:t>
            </a:r>
            <a:r>
              <a:rPr b="0" lang="en-US" sz="1200" spc="-1" strike="noStrike">
                <a:solidFill>
                  <a:srgbClr val="000000"/>
                </a:solidFill>
                <a:latin typeface="Tahoma"/>
                <a:ea typeface="Tahoma"/>
              </a:rPr>
              <a:t>.</a:t>
            </a:r>
            <a:endParaRPr b="0" lang="en-US" sz="1200" spc="-1" strike="noStrike">
              <a:solidFill>
                <a:srgbClr val="000000"/>
              </a:solidFill>
              <a:latin typeface="Calibri"/>
            </a:endParaRPr>
          </a:p>
        </p:txBody>
      </p:sp>
      <p:sp>
        <p:nvSpPr>
          <p:cNvPr id="343" name="TextShape 2"/>
          <p:cNvSpPr txBox="1"/>
          <p:nvPr/>
        </p:nvSpPr>
        <p:spPr>
          <a:xfrm>
            <a:off x="322560" y="394560"/>
            <a:ext cx="4616640" cy="446040"/>
          </a:xfrm>
          <a:prstGeom prst="rect">
            <a:avLst/>
          </a:prstGeom>
          <a:noFill/>
          <a:ln w="0">
            <a:noFill/>
          </a:ln>
        </p:spPr>
        <p:txBody>
          <a:bodyPr>
            <a:noAutofit/>
          </a:bodyPr>
          <a:p>
            <a:pPr>
              <a:lnSpc>
                <a:spcPct val="90000"/>
              </a:lnSpc>
            </a:pPr>
            <a:r>
              <a:rPr b="0" lang="en-US" sz="3600" spc="-1" strike="noStrike">
                <a:solidFill>
                  <a:srgbClr val="404040"/>
                </a:solidFill>
                <a:latin typeface="Tahoma"/>
                <a:ea typeface="Tahoma"/>
              </a:rPr>
              <a:t>Chỉ số </a:t>
            </a:r>
            <a:r>
              <a:rPr b="1" lang="en-US" sz="3600" spc="-1" strike="noStrike">
                <a:solidFill>
                  <a:srgbClr val="ff6600"/>
                </a:solidFill>
                <a:latin typeface="Tahoma"/>
                <a:ea typeface="Tahoma"/>
              </a:rPr>
              <a:t>THÀNH TỰU</a:t>
            </a:r>
            <a:endParaRPr b="0" lang="en-US" sz="3600" spc="-1" strike="noStrike">
              <a:solidFill>
                <a:srgbClr val="000000"/>
              </a:solidFill>
              <a:latin typeface="Calibri"/>
            </a:endParaRPr>
          </a:p>
        </p:txBody>
      </p:sp>
      <p:sp>
        <p:nvSpPr>
          <p:cNvPr id="344" name="CustomShape 3"/>
          <p:cNvSpPr/>
          <p:nvPr/>
        </p:nvSpPr>
        <p:spPr>
          <a:xfrm>
            <a:off x="6812280" y="10191240"/>
            <a:ext cx="765360" cy="2426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ffff"/>
                </a:solidFill>
                <a:latin typeface="Tahoma"/>
                <a:ea typeface="Tahoma"/>
              </a:rPr>
              <a:t>9</a:t>
            </a:r>
            <a:endParaRPr b="0" lang="en-US" sz="1000" spc="-1" strike="noStrike">
              <a:latin typeface="Arial"/>
            </a:endParaRPr>
          </a:p>
        </p:txBody>
      </p:sp>
      <p:pic>
        <p:nvPicPr>
          <p:cNvPr id="345" name="Picture 1" descr=""/>
          <p:cNvPicPr/>
          <p:nvPr/>
        </p:nvPicPr>
        <p:blipFill>
          <a:blip r:embed="rId1"/>
          <a:srcRect l="0" t="24230" r="0" b="20094"/>
          <a:stretch/>
        </p:blipFill>
        <p:spPr>
          <a:xfrm>
            <a:off x="0" y="3756240"/>
            <a:ext cx="7562520" cy="2452320"/>
          </a:xfrm>
          <a:prstGeom prst="rect">
            <a:avLst/>
          </a:prstGeom>
          <a:ln w="0">
            <a:noFill/>
          </a:ln>
        </p:spPr>
      </p:pic>
      <p:sp>
        <p:nvSpPr>
          <p:cNvPr id="346" name="CustomShape 4"/>
          <p:cNvSpPr/>
          <p:nvPr/>
        </p:nvSpPr>
        <p:spPr>
          <a:xfrm>
            <a:off x="5180040" y="0"/>
            <a:ext cx="2815200" cy="879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p:style>
      </p:sp>
      <p:pic>
        <p:nvPicPr>
          <p:cNvPr id="347" name="Picture 14" descr=""/>
          <p:cNvPicPr/>
          <p:nvPr/>
        </p:nvPicPr>
        <p:blipFill>
          <a:blip r:embed="rId2"/>
          <a:stretch/>
        </p:blipFill>
        <p:spPr>
          <a:xfrm>
            <a:off x="4699080" y="-118440"/>
            <a:ext cx="1022040" cy="1116720"/>
          </a:xfrm>
          <a:prstGeom prst="rect">
            <a:avLst/>
          </a:prstGeom>
          <a:ln w="0">
            <a:noFill/>
          </a:ln>
          <a:effectLst>
            <a:outerShdw algn="tr" blurRad="50800" dir="8100000" dist="37674" rotWithShape="0">
              <a:srgbClr val="000000">
                <a:alpha val="40000"/>
              </a:srgbClr>
            </a:outerShdw>
          </a:effectLst>
        </p:spPr>
      </p:pic>
      <p:sp>
        <p:nvSpPr>
          <p:cNvPr id="348" name="CustomShape 5"/>
          <p:cNvSpPr/>
          <p:nvPr/>
        </p:nvSpPr>
        <p:spPr>
          <a:xfrm>
            <a:off x="4959360" y="255600"/>
            <a:ext cx="469440" cy="446040"/>
          </a:xfrm>
          <a:prstGeom prst="rect">
            <a:avLst/>
          </a:prstGeom>
          <a:noFill/>
          <a:ln w="0">
            <a:noFill/>
          </a:ln>
        </p:spPr>
        <p:style>
          <a:lnRef idx="0"/>
          <a:fillRef idx="0"/>
          <a:effectRef idx="0"/>
          <a:fontRef idx="minor"/>
        </p:style>
        <p:txBody>
          <a:bodyPr>
            <a:noAutofit/>
          </a:bodyPr>
          <a:p>
            <a:pPr algn="ctr">
              <a:lnSpc>
                <a:spcPct val="90000"/>
              </a:lnSpc>
            </a:pPr>
            <a:r>
              <a:rPr b="1" lang="vi-VN" sz="3600" spc="-1" strike="noStrike">
                <a:solidFill>
                  <a:srgbClr val="ff6600"/>
                </a:solidFill>
                <a:latin typeface="Tahoma"/>
                <a:ea typeface="Tahoma"/>
              </a:rPr>
              <a:t>7</a:t>
            </a:r>
            <a:endParaRPr b="0" lang="en-US" sz="3600" spc="-1" strike="noStrike">
              <a:latin typeface="Arial"/>
            </a:endParaRPr>
          </a:p>
        </p:txBody>
      </p:sp>
      <p:sp>
        <p:nvSpPr>
          <p:cNvPr id="349" name="CustomShape 6"/>
          <p:cNvSpPr/>
          <p:nvPr/>
        </p:nvSpPr>
        <p:spPr>
          <a:xfrm>
            <a:off x="478080" y="6554520"/>
            <a:ext cx="6606000" cy="39200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vi-VN" sz="1200" spc="-1" strike="noStrike">
                <a:solidFill>
                  <a:srgbClr val="000000"/>
                </a:solidFill>
                <a:latin typeface="Tahoma"/>
                <a:ea typeface="Tahoma"/>
              </a:rPr>
              <a:t>Thành tựu 33/6, vừa đồng thời mang tố chất người số 3 - Người truyền cảm hứng và vừa số 6 - Người chăm sóc. Bạn có trải nghiệm liên quan đến tình yêu thú vị và vui vẻ đến cuối cuộc đời của bạn, giúp bạn phát triển tình yêu thương vô điều kiện dành cho những người thân yêu bên cạnh bạn, to lớn hơn là dành cho đồng đội của bạn, cho cộng đồng và xã hội. </a:t>
            </a:r>
            <a:br/>
            <a:r>
              <a:rPr b="0" lang="vi-VN" sz="1200" spc="-1" strike="noStrike">
                <a:solidFill>
                  <a:srgbClr val="000000"/>
                </a:solidFill>
                <a:latin typeface="Tahoma"/>
                <a:ea typeface="Tahoma"/>
              </a:rPr>
              <a:t>Bạn không đặt quyền lợi cá nhân của mình lên hàng đầu mà bạn hạn phúc với sự cho đi, lòng vị tha, chăm sóc không chỉ là con người mà còn là động vật, thiên nhiên, bền vững của thế giới. Giai đoạn trưởng thành giúp bạn phát triển tình yêu thương, lòng từ bi đem lại cuộc sống thịnh vượng cho bạn, cho nhiều thế hệ về sau. </a:t>
            </a:r>
            <a:br/>
            <a:r>
              <a:rPr b="0" lang="vi-VN" sz="1200" spc="-1" strike="noStrike">
                <a:solidFill>
                  <a:srgbClr val="000000"/>
                </a:solidFill>
                <a:latin typeface="Tahoma"/>
                <a:ea typeface="Tahoma"/>
              </a:rPr>
              <a:t>Bạn khao khát truyền cảm hứng cho người khác khởi từ khả năng sáng tạo của bạn giúp bạn thỏa mãn cảm xúc của chính mình và tạo sự cân bằng trong cuộc sống. Bạn có trái tim to lớn, khao khát đủ mạnh để hoàn thành ước mơ không chỉ của cá nhân mà còn cho những người khác đem lại lợi lạc cho nhiều người, nhiều thế hệ.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9966</TotalTime>
  <Application>LibreOffice/7.0.4.2$Linux_X86_64 LibreOffice_project/00$Build-2</Application>
  <AppVersion>15.0000</AppVersion>
  <Words>8161</Words>
  <Paragraphs>267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2021-07-12T11:38:07Z</dcterms:created>
  <dc:creator>Linh Vu</dc:creator>
  <dc:description/>
  <dc:language>en-US</dc:language>
  <cp:lastModifiedBy/>
  <dcterms:modified xsi:type="dcterms:W3CDTF">2021-09-26T20:28:09Z</dcterms:modified>
  <cp:revision>262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28</vt:i4>
  </property>
  <property fmtid="{D5CDD505-2E9C-101B-9397-08002B2CF9AE}" pid="3" name="PresentationFormat">
    <vt:lpwstr>Custom</vt:lpwstr>
  </property>
  <property fmtid="{D5CDD505-2E9C-101B-9397-08002B2CF9AE}" pid="4" name="Slides">
    <vt:i4>29</vt:i4>
  </property>
</Properties>
</file>